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Lst>
  <p:notesMasterIdLst>
    <p:notesMasterId r:id="rId20"/>
  </p:notesMasterIdLst>
  <p:sldIdLst>
    <p:sldId id="262" r:id="rId4"/>
    <p:sldId id="272" r:id="rId5"/>
    <p:sldId id="284" r:id="rId6"/>
    <p:sldId id="276" r:id="rId7"/>
    <p:sldId id="287" r:id="rId8"/>
    <p:sldId id="285" r:id="rId9"/>
    <p:sldId id="302" r:id="rId10"/>
    <p:sldId id="303" r:id="rId11"/>
    <p:sldId id="305" r:id="rId12"/>
    <p:sldId id="307" r:id="rId13"/>
    <p:sldId id="290" r:id="rId14"/>
    <p:sldId id="289" r:id="rId15"/>
    <p:sldId id="308" r:id="rId16"/>
    <p:sldId id="274" r:id="rId17"/>
    <p:sldId id="306" r:id="rId18"/>
    <p:sldId id="292" r:id="rId19"/>
  </p:sldIdLst>
  <p:sldSz cx="9144000" cy="5143500" type="screen16x9"/>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4B9B"/>
    <a:srgbClr val="9EAEDA"/>
    <a:srgbClr val="000000"/>
    <a:srgbClr val="003D81"/>
    <a:srgbClr val="5C77C2"/>
    <a:srgbClr val="415FAF"/>
    <a:srgbClr val="FFA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8"/>
  </p:normalViewPr>
  <p:slideViewPr>
    <p:cSldViewPr showGuides="1">
      <p:cViewPr varScale="1">
        <p:scale>
          <a:sx n="137" d="100"/>
          <a:sy n="137" d="100"/>
        </p:scale>
        <p:origin x="462"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0" hangingPunct="0">
              <a:defRPr sz="1200" noProof="1">
                <a:latin typeface="Times" pitchFamily="18" charset="0"/>
                <a:cs typeface="+mn-cs"/>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nl-NL" sz="1200" b="0" i="0" u="none" strike="noStrike" kern="1200" cap="none" spc="0" normalizeH="0" baseline="0" noProof="1">
              <a:ln>
                <a:noFill/>
              </a:ln>
              <a:solidFill>
                <a:schemeClr val="tx1"/>
              </a:solidFill>
              <a:effectLst/>
              <a:uLnTx/>
              <a:uFillTx/>
              <a:latin typeface="Times" pitchFamily="18" charset="0"/>
              <a:ea typeface="+mn-ea"/>
              <a:cs typeface="+mn-cs"/>
            </a:endParaRPr>
          </a:p>
        </p:txBody>
      </p:sp>
      <p:sp>
        <p:nvSpPr>
          <p:cNvPr id="11267" name="Rectangle 3"/>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lstStyle>
            <a:lvl1pPr algn="r" eaLnBrk="0" hangingPunct="0">
              <a:defRPr sz="1200" noProof="1">
                <a:latin typeface="Times" pitchFamily="18" charset="0"/>
                <a:cs typeface="+mn-cs"/>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nl-NL" sz="1200" b="0" i="0" u="none" strike="noStrike" kern="1200" cap="none" spc="0" normalizeH="0" baseline="0" noProof="1">
              <a:ln>
                <a:noFill/>
              </a:ln>
              <a:solidFill>
                <a:schemeClr val="tx1"/>
              </a:solidFill>
              <a:effectLst/>
              <a:uLnTx/>
              <a:uFillTx/>
              <a:latin typeface="Times" pitchFamily="18" charset="0"/>
              <a:ea typeface="+mn-ea"/>
              <a:cs typeface="+mn-cs"/>
            </a:endParaRPr>
          </a:p>
        </p:txBody>
      </p:sp>
      <p:sp>
        <p:nvSpPr>
          <p:cNvPr id="5124" name="Rectangle 4"/>
          <p:cNvSpPr>
            <a:spLocks noGrp="1" noRot="1" noChangeAspect="1" noTextEdit="1"/>
          </p:cNvSpPr>
          <p:nvPr>
            <p:ph type="sldImg" idx="2"/>
          </p:nvPr>
        </p:nvSpPr>
        <p:spPr>
          <a:xfrm>
            <a:off x="381000" y="685800"/>
            <a:ext cx="6096000" cy="3429000"/>
          </a:xfrm>
          <a:prstGeom prst="rect">
            <a:avLst/>
          </a:prstGeom>
          <a:noFill/>
          <a:ln w="9525" cap="flat" cmpd="sng">
            <a:solidFill>
              <a:srgbClr val="000000"/>
            </a:solidFill>
            <a:prstDash val="solid"/>
            <a:miter/>
            <a:headEnd type="none" w="med" len="med"/>
            <a:tailEnd type="none" w="med" len="med"/>
          </a:ln>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nl-NL" sz="1200" b="0" i="0" u="none" strike="noStrike" kern="1200" cap="none" spc="0" normalizeH="0" baseline="0" noProof="1">
                <a:ln>
                  <a:noFill/>
                </a:ln>
                <a:solidFill>
                  <a:schemeClr val="tx1"/>
                </a:solidFill>
                <a:effectLst/>
                <a:uLnTx/>
                <a:uFillTx/>
                <a:latin typeface="Times" pitchFamily="18" charset="0"/>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nl-NL" sz="1200" b="0" i="0" u="none" strike="noStrike" kern="1200" cap="none" spc="0" normalizeH="0" baseline="0" noProof="1">
                <a:ln>
                  <a:noFill/>
                </a:ln>
                <a:solidFill>
                  <a:schemeClr val="tx1"/>
                </a:solidFill>
                <a:effectLst/>
                <a:uLnTx/>
                <a:uFillTx/>
                <a:latin typeface="Times" pitchFamily="18" charset="0"/>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nl-NL" sz="1200" b="0" i="0" u="none" strike="noStrike" kern="1200" cap="none" spc="0" normalizeH="0" baseline="0" noProof="1">
                <a:ln>
                  <a:noFill/>
                </a:ln>
                <a:solidFill>
                  <a:schemeClr val="tx1"/>
                </a:solidFill>
                <a:effectLst/>
                <a:uLnTx/>
                <a:uFillTx/>
                <a:latin typeface="Times" pitchFamily="18" charset="0"/>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nl-NL" sz="1200" b="0" i="0" u="none" strike="noStrike" kern="1200" cap="none" spc="0" normalizeH="0" baseline="0" noProof="1">
                <a:ln>
                  <a:noFill/>
                </a:ln>
                <a:solidFill>
                  <a:schemeClr val="tx1"/>
                </a:solidFill>
                <a:effectLst/>
                <a:uLnTx/>
                <a:uFillTx/>
                <a:latin typeface="Times" pitchFamily="18" charset="0"/>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nl-NL" sz="1200" b="0" i="0" u="none" strike="noStrike" kern="1200" cap="none" spc="0" normalizeH="0" baseline="0" noProof="1">
                <a:ln>
                  <a:noFill/>
                </a:ln>
                <a:solidFill>
                  <a:schemeClr val="tx1"/>
                </a:solidFill>
                <a:effectLst/>
                <a:uLnTx/>
                <a:uFillTx/>
                <a:latin typeface="Times" pitchFamily="18" charset="0"/>
                <a:ea typeface="+mn-ea"/>
                <a:cs typeface="+mn-cs"/>
              </a:rPr>
              <a:t>Fifth level</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lstStyle>
            <a:lvl1pPr eaLnBrk="0" hangingPunct="0">
              <a:defRPr sz="1200" noProof="1">
                <a:latin typeface="Times" pitchFamily="18" charset="0"/>
                <a:cs typeface="+mn-cs"/>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nl-NL" sz="1200" b="0" i="0" u="none" strike="noStrike" kern="1200" cap="none" spc="0" normalizeH="0" baseline="0" noProof="1">
              <a:ln>
                <a:noFill/>
              </a:ln>
              <a:solidFill>
                <a:schemeClr val="tx1"/>
              </a:solidFill>
              <a:effectLst/>
              <a:uLnTx/>
              <a:uFillTx/>
              <a:latin typeface="Times" pitchFamily="18" charset="0"/>
              <a:ea typeface="+mn-ea"/>
              <a:cs typeface="+mn-cs"/>
            </a:endParaRPr>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lstStyle/>
          <a:p>
            <a:pPr lvl="0" algn="r">
              <a:buNone/>
            </a:pPr>
            <a:fld id="{9A0DB2DC-4C9A-4742-B13C-FB6460FD3503}" type="slidenum">
              <a:rPr lang="" altLang="nl-NL" sz="1200" dirty="0"/>
              <a:t>‹nr.›</a:t>
            </a:fld>
            <a:endParaRPr lang="" altLang="nl-NL"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jdelijke aanduiding voor dia-afbeelding 1"/>
          <p:cNvSpPr>
            <a:spLocks noGrp="1" noRot="1" noChangeAspect="1" noTextEdit="1"/>
          </p:cNvSpPr>
          <p:nvPr>
            <p:ph type="sldImg"/>
          </p:nvPr>
        </p:nvSpPr>
        <p:spPr>
          <a:ln/>
        </p:spPr>
      </p:sp>
      <p:sp>
        <p:nvSpPr>
          <p:cNvPr id="8195" name="Tijdelijke aanduiding voor notities 2"/>
          <p:cNvSpPr>
            <a:spLocks noGrp="1"/>
          </p:cNvSpPr>
          <p:nvPr>
            <p:ph type="body" idx="1"/>
          </p:nvPr>
        </p:nvSpPr>
        <p:spPr>
          <a:ln/>
        </p:spPr>
        <p:txBody>
          <a:bodyPr wrap="square" lIns="91440" tIns="45720" rIns="91440" bIns="45720" anchor="t"/>
          <a:lstStyle/>
          <a:p>
            <a:pPr lvl="0"/>
            <a:endParaRPr lang="nl-NL" altLang="nl-NL" dirty="0"/>
          </a:p>
        </p:txBody>
      </p:sp>
      <p:sp>
        <p:nvSpPr>
          <p:cNvPr id="8196" name="Tijdelijke aanduiding voor dianummer 3"/>
          <p:cNvSpPr txBox="1">
            <a:spLocks noGrp="1"/>
          </p:cNvSpPr>
          <p:nvPr>
            <p:ph type="sldNum" sz="quarter"/>
          </p:nvPr>
        </p:nvSpPr>
        <p:spPr>
          <a:xfrm>
            <a:off x="3886200" y="8686800"/>
            <a:ext cx="2971800" cy="457200"/>
          </a:xfrm>
          <a:prstGeom prst="rect">
            <a:avLst/>
          </a:prstGeom>
          <a:noFill/>
          <a:ln w="9525">
            <a:noFill/>
          </a:ln>
        </p:spPr>
        <p:txBody>
          <a:bodyPr anchor="b"/>
          <a:lstStyle/>
          <a:p>
            <a:pPr lvl="0" algn="r"/>
            <a:fld id="{9A0DB2DC-4C9A-4742-B13C-FB6460FD3503}" type="slidenum">
              <a:rPr lang="" altLang="nl-NL" sz="1200" dirty="0"/>
              <a:t>2</a:t>
            </a:fld>
            <a:endParaRPr lang="" altLang="nl-NL"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nl-NL" altLang="en-US"/>
              <a:t>Huidige opdracht die wij als ambtelijke organisatie hebben is om de inrichting van de Kerkweg en de Veenweg objectief en subjectief veiliger te maken.</a:t>
            </a:r>
          </a:p>
          <a:p>
            <a:r>
              <a:rPr lang="nl-NL" altLang="en-US"/>
              <a:t>Wij hebben niet de opdracht om de verkeerstructuur van Nootdorp te heroverwegen. Dit is wel onderwerp van ambtelijk gesprek geweest bij de start van dit project. Onze afweging om niet nu het college te verzoeken om de opdracht uit te breiden was en is de noodzaak om de veiligheid van deze twee wegen op redelijk korte termijn te verbeteren, gezien het aantal ongevallen. De geluiden die we hoorden tijdens de inloopbijeenkomst begin juli en in de weken daarna verrassen ons niet en sterken ons in de overtuiging om het college bij het aanbieden van ons advies van de verkennende studie te vragen om een discussie te starten betreffende de verkeerstructuur, wetende dat die discussie en achterliggend onderzoek enkele jaren in beslag zullen nemen.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Gedrag</a:t>
            </a:r>
            <a:r>
              <a:rPr lang="en-US" dirty="0"/>
              <a:t> </a:t>
            </a:r>
            <a:r>
              <a:rPr lang="en-US" dirty="0" err="1"/>
              <a:t>nog</a:t>
            </a:r>
            <a:r>
              <a:rPr lang="en-US" dirty="0"/>
              <a:t> </a:t>
            </a:r>
            <a:r>
              <a:rPr lang="en-US" dirty="0" err="1"/>
              <a:t>als</a:t>
            </a:r>
            <a:r>
              <a:rPr lang="en-US" dirty="0"/>
              <a:t> </a:t>
            </a:r>
            <a:r>
              <a:rPr lang="en-US" dirty="0" err="1"/>
              <a:t>weg</a:t>
            </a:r>
            <a:r>
              <a:rPr lang="en-US" dirty="0"/>
              <a:t> </a:t>
            </a:r>
            <a:r>
              <a:rPr lang="en-US" dirty="0" err="1"/>
              <a:t>naar</a:t>
            </a:r>
            <a:r>
              <a:rPr lang="en-US" dirty="0"/>
              <a:t> A12, </a:t>
            </a:r>
            <a:r>
              <a:rPr lang="en-US" dirty="0" err="1"/>
              <a:t>inrichting</a:t>
            </a:r>
            <a:r>
              <a:rPr lang="en-US" dirty="0"/>
              <a:t> is </a:t>
            </a:r>
            <a:r>
              <a:rPr lang="en-US" dirty="0" err="1"/>
              <a:t>nog</a:t>
            </a:r>
            <a:r>
              <a:rPr lang="en-US" dirty="0"/>
              <a:t> </a:t>
            </a:r>
            <a:r>
              <a:rPr lang="en-US" dirty="0" err="1"/>
              <a:t>uit</a:t>
            </a:r>
            <a:r>
              <a:rPr lang="en-US" dirty="0"/>
              <a:t> die </a:t>
            </a:r>
            <a:r>
              <a:rPr lang="en-US" dirty="0" err="1"/>
              <a:t>periode</a:t>
            </a:r>
            <a:endParaRPr lang="en-US" dirty="0"/>
          </a:p>
          <a:p>
            <a:r>
              <a:rPr lang="en-US" dirty="0"/>
              <a:t>Wat </a:t>
            </a:r>
            <a:r>
              <a:rPr lang="en-US" dirty="0" err="1"/>
              <a:t>hebben</a:t>
            </a:r>
            <a:r>
              <a:rPr lang="en-US" dirty="0"/>
              <a:t> we in de </a:t>
            </a:r>
            <a:r>
              <a:rPr lang="en-US" dirty="0" err="1"/>
              <a:t>tussentijd</a:t>
            </a:r>
            <a:r>
              <a:rPr lang="en-US" dirty="0"/>
              <a:t> </a:t>
            </a:r>
            <a:r>
              <a:rPr lang="en-US" dirty="0" err="1"/>
              <a:t>gedaan</a:t>
            </a:r>
            <a:r>
              <a:rPr lang="en-US" dirty="0"/>
              <a:t>? Hoe </a:t>
            </a:r>
            <a:r>
              <a:rPr lang="en-US" dirty="0" err="1"/>
              <a:t>zijn</a:t>
            </a:r>
            <a:r>
              <a:rPr lang="en-US" dirty="0"/>
              <a:t> we tot de </a:t>
            </a:r>
            <a:r>
              <a:rPr lang="en-US" dirty="0" err="1"/>
              <a:t>oplossingsrichtingen</a:t>
            </a:r>
            <a:r>
              <a:rPr lang="en-US" dirty="0"/>
              <a:t> </a:t>
            </a:r>
            <a:r>
              <a:rPr lang="en-US" dirty="0" err="1"/>
              <a:t>gekomen</a:t>
            </a:r>
            <a:r>
              <a:rPr lang="en-US" dirty="0"/>
              <a:t>?</a:t>
            </a:r>
            <a:endParaRPr lang="nl-NL" dirty="0"/>
          </a:p>
        </p:txBody>
      </p:sp>
    </p:spTree>
    <p:extLst>
      <p:ext uri="{BB962C8B-B14F-4D97-AF65-F5344CB8AC3E}">
        <p14:creationId xmlns:p14="http://schemas.microsoft.com/office/powerpoint/2010/main" val="3882981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dia-afbeelding 1"/>
          <p:cNvSpPr>
            <a:spLocks noGrp="1" noRot="1" noChangeAspect="1" noTextEdit="1"/>
          </p:cNvSpPr>
          <p:nvPr>
            <p:ph type="sldImg"/>
          </p:nvPr>
        </p:nvSpPr>
        <p:spPr>
          <a:ln/>
        </p:spPr>
      </p:sp>
      <p:sp>
        <p:nvSpPr>
          <p:cNvPr id="14339" name="Tijdelijke aanduiding voor notities 2"/>
          <p:cNvSpPr>
            <a:spLocks noGrp="1"/>
          </p:cNvSpPr>
          <p:nvPr>
            <p:ph type="body" idx="1"/>
          </p:nvPr>
        </p:nvSpPr>
        <p:spPr>
          <a:ln/>
        </p:spPr>
        <p:txBody>
          <a:bodyPr wrap="square" lIns="91440" tIns="45720" rIns="91440" bIns="45720" anchor="t"/>
          <a:lstStyle/>
          <a:p>
            <a:pPr lvl="0"/>
            <a:endParaRPr lang="nl-NL" altLang="nl-NL" dirty="0"/>
          </a:p>
        </p:txBody>
      </p:sp>
      <p:sp>
        <p:nvSpPr>
          <p:cNvPr id="14340" name="Tijdelijke aanduiding voor dianummer 3"/>
          <p:cNvSpPr txBox="1">
            <a:spLocks noGrp="1"/>
          </p:cNvSpPr>
          <p:nvPr>
            <p:ph type="sldNum" sz="quarter"/>
          </p:nvPr>
        </p:nvSpPr>
        <p:spPr>
          <a:xfrm>
            <a:off x="3886200" y="8686800"/>
            <a:ext cx="2971800" cy="457200"/>
          </a:xfrm>
          <a:prstGeom prst="rect">
            <a:avLst/>
          </a:prstGeom>
          <a:noFill/>
          <a:ln w="9525">
            <a:noFill/>
          </a:ln>
        </p:spPr>
        <p:txBody>
          <a:bodyPr anchor="b"/>
          <a:lstStyle/>
          <a:p>
            <a:pPr lvl="0" algn="r"/>
            <a:fld id="{9A0DB2DC-4C9A-4742-B13C-FB6460FD3503}" type="slidenum">
              <a:rPr lang="" altLang="nl-NL" sz="1200" dirty="0"/>
              <a:t>11</a:t>
            </a:fld>
            <a:endParaRPr lang="" altLang="nl-NL"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jdelijke aanduiding voor dia-afbeelding 1"/>
          <p:cNvSpPr>
            <a:spLocks noGrp="1" noRot="1" noChangeAspect="1" noTextEdit="1"/>
          </p:cNvSpPr>
          <p:nvPr>
            <p:ph type="sldImg"/>
          </p:nvPr>
        </p:nvSpPr>
        <p:spPr>
          <a:ln/>
        </p:spPr>
      </p:sp>
      <p:sp>
        <p:nvSpPr>
          <p:cNvPr id="16387" name="Tijdelijke aanduiding voor notities 2"/>
          <p:cNvSpPr>
            <a:spLocks noGrp="1"/>
          </p:cNvSpPr>
          <p:nvPr>
            <p:ph type="body" idx="1"/>
          </p:nvPr>
        </p:nvSpPr>
        <p:spPr>
          <a:ln/>
        </p:spPr>
        <p:txBody>
          <a:bodyPr wrap="square" lIns="91440" tIns="45720" rIns="91440" bIns="45720" anchor="t"/>
          <a:lstStyle/>
          <a:p>
            <a:pPr lvl="0"/>
            <a:r>
              <a:rPr lang="en-US" altLang="nl-NL" dirty="0" err="1"/>
              <a:t>Rondom</a:t>
            </a:r>
            <a:r>
              <a:rPr lang="en-US" altLang="nl-NL" dirty="0"/>
              <a:t> </a:t>
            </a:r>
            <a:r>
              <a:rPr lang="en-US" altLang="nl-NL" dirty="0" err="1"/>
              <a:t>tankstation</a:t>
            </a:r>
            <a:r>
              <a:rPr lang="en-US" altLang="nl-NL" dirty="0"/>
              <a:t> </a:t>
            </a:r>
            <a:r>
              <a:rPr lang="en-US" altLang="nl-NL" dirty="0" err="1"/>
              <a:t>voetganger</a:t>
            </a:r>
            <a:r>
              <a:rPr lang="en-US" altLang="nl-NL" dirty="0"/>
              <a:t> en </a:t>
            </a:r>
            <a:r>
              <a:rPr lang="en-US" altLang="nl-NL" dirty="0" err="1"/>
              <a:t>bomen</a:t>
            </a:r>
            <a:endParaRPr lang="nl-NL" altLang="nl-NL" dirty="0"/>
          </a:p>
        </p:txBody>
      </p:sp>
      <p:sp>
        <p:nvSpPr>
          <p:cNvPr id="16388" name="Tijdelijke aanduiding voor dianummer 3"/>
          <p:cNvSpPr txBox="1">
            <a:spLocks noGrp="1"/>
          </p:cNvSpPr>
          <p:nvPr>
            <p:ph type="sldNum" sz="quarter"/>
          </p:nvPr>
        </p:nvSpPr>
        <p:spPr>
          <a:xfrm>
            <a:off x="3886200" y="8686800"/>
            <a:ext cx="2971800" cy="457200"/>
          </a:xfrm>
          <a:prstGeom prst="rect">
            <a:avLst/>
          </a:prstGeom>
          <a:noFill/>
          <a:ln w="9525">
            <a:noFill/>
          </a:ln>
        </p:spPr>
        <p:txBody>
          <a:bodyPr anchor="b"/>
          <a:lstStyle/>
          <a:p>
            <a:pPr lvl="0" algn="r"/>
            <a:fld id="{9A0DB2DC-4C9A-4742-B13C-FB6460FD3503}" type="slidenum">
              <a:rPr lang="" altLang="nl-NL" sz="1200" dirty="0"/>
              <a:t>12</a:t>
            </a:fld>
            <a:endParaRPr lang="" altLang="nl-NL"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Geen</a:t>
            </a:r>
            <a:r>
              <a:rPr lang="en-US" dirty="0"/>
              <a:t> </a:t>
            </a:r>
            <a:r>
              <a:rPr lang="en-US" dirty="0" err="1"/>
              <a:t>informatie</a:t>
            </a:r>
            <a:r>
              <a:rPr lang="en-US" dirty="0"/>
              <a:t> </a:t>
            </a:r>
            <a:r>
              <a:rPr lang="en-US" dirty="0" err="1"/>
              <a:t>tussentijds</a:t>
            </a:r>
            <a:r>
              <a:rPr lang="en-US" dirty="0"/>
              <a:t> </a:t>
            </a:r>
            <a:r>
              <a:rPr lang="en-US" dirty="0" err="1"/>
              <a:t>voor</a:t>
            </a:r>
            <a:r>
              <a:rPr lang="en-US" dirty="0"/>
              <a:t> </a:t>
            </a:r>
            <a:r>
              <a:rPr lang="en-US" dirty="0" err="1"/>
              <a:t>voorkeursontwerp</a:t>
            </a:r>
            <a:endParaRPr lang="nl-NL" dirty="0"/>
          </a:p>
        </p:txBody>
      </p:sp>
    </p:spTree>
    <p:extLst>
      <p:ext uri="{BB962C8B-B14F-4D97-AF65-F5344CB8AC3E}">
        <p14:creationId xmlns:p14="http://schemas.microsoft.com/office/powerpoint/2010/main" val="4074840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Terug</a:t>
            </a:r>
            <a:r>
              <a:rPr lang="en-US" dirty="0"/>
              <a:t> </a:t>
            </a:r>
            <a:r>
              <a:rPr lang="en-US" dirty="0" err="1"/>
              <a:t>naar</a:t>
            </a:r>
            <a:r>
              <a:rPr lang="en-US" dirty="0"/>
              <a:t> </a:t>
            </a:r>
            <a:r>
              <a:rPr lang="en-US" dirty="0" err="1"/>
              <a:t>voorgaande</a:t>
            </a:r>
            <a:endParaRPr lang="nl-NL" dirty="0"/>
          </a:p>
        </p:txBody>
      </p:sp>
    </p:spTree>
    <p:extLst>
      <p:ext uri="{BB962C8B-B14F-4D97-AF65-F5344CB8AC3E}">
        <p14:creationId xmlns:p14="http://schemas.microsoft.com/office/powerpoint/2010/main" val="436071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dia-afbeelding 1"/>
          <p:cNvSpPr>
            <a:spLocks noGrp="1" noRot="1" noChangeAspect="1" noTextEdit="1"/>
          </p:cNvSpPr>
          <p:nvPr>
            <p:ph type="sldImg"/>
          </p:nvPr>
        </p:nvSpPr>
        <p:spPr>
          <a:ln/>
        </p:spPr>
      </p:sp>
      <p:sp>
        <p:nvSpPr>
          <p:cNvPr id="19459" name="Tijdelijke aanduiding voor notities 2"/>
          <p:cNvSpPr>
            <a:spLocks noGrp="1"/>
          </p:cNvSpPr>
          <p:nvPr>
            <p:ph type="body" idx="1"/>
          </p:nvPr>
        </p:nvSpPr>
        <p:spPr>
          <a:ln/>
        </p:spPr>
        <p:txBody>
          <a:bodyPr wrap="square" lIns="91440" tIns="45720" rIns="91440" bIns="45720" anchor="t"/>
          <a:lstStyle/>
          <a:p>
            <a:pPr lvl="0"/>
            <a:r>
              <a:rPr lang="en-US" altLang="nl-NL" dirty="0"/>
              <a:t>Inkomen tot 26.000</a:t>
            </a:r>
            <a:endParaRPr lang="nl-NL" altLang="nl-NL" dirty="0"/>
          </a:p>
        </p:txBody>
      </p:sp>
      <p:sp>
        <p:nvSpPr>
          <p:cNvPr id="19460" name="Tijdelijke aanduiding voor dianummer 3"/>
          <p:cNvSpPr txBox="1">
            <a:spLocks noGrp="1"/>
          </p:cNvSpPr>
          <p:nvPr>
            <p:ph type="sldNum" sz="quarter"/>
          </p:nvPr>
        </p:nvSpPr>
        <p:spPr>
          <a:xfrm>
            <a:off x="3886200" y="8686800"/>
            <a:ext cx="2971800" cy="457200"/>
          </a:xfrm>
          <a:prstGeom prst="rect">
            <a:avLst/>
          </a:prstGeom>
          <a:noFill/>
          <a:ln w="9525">
            <a:noFill/>
          </a:ln>
        </p:spPr>
        <p:txBody>
          <a:bodyPr anchor="b"/>
          <a:lstStyle/>
          <a:p>
            <a:pPr lvl="0" algn="r"/>
            <a:fld id="{9A0DB2DC-4C9A-4742-B13C-FB6460FD3503}" type="slidenum">
              <a:rPr lang="" altLang="nl-NL" sz="1200" dirty="0"/>
              <a:t>16</a:t>
            </a:fld>
            <a:endParaRPr lang="" altLang="nl-NL"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048072" y="987574"/>
            <a:ext cx="7772400" cy="1101725"/>
          </a:xfrm>
        </p:spPr>
        <p:txBody>
          <a:bodyPr>
            <a:noAutofit/>
          </a:bodyPr>
          <a:lstStyle>
            <a:lvl1pPr algn="l">
              <a:defRPr sz="5400" b="1">
                <a:solidFill>
                  <a:srgbClr val="2D4B9B"/>
                </a:solidFill>
              </a:defRPr>
            </a:lvl1pPr>
          </a:lstStyle>
          <a:p>
            <a:r>
              <a:rPr lang="nl-NL"/>
              <a:t>Klik om de stijl te bewerken</a:t>
            </a:r>
            <a:endParaRPr lang="nl-NL" dirty="0"/>
          </a:p>
        </p:txBody>
      </p:sp>
      <p:sp>
        <p:nvSpPr>
          <p:cNvPr id="3" name="Ondertitel 2"/>
          <p:cNvSpPr>
            <a:spLocks noGrp="1"/>
          </p:cNvSpPr>
          <p:nvPr>
            <p:ph type="subTitle" idx="1" hasCustomPrompt="1"/>
          </p:nvPr>
        </p:nvSpPr>
        <p:spPr>
          <a:xfrm>
            <a:off x="1051520" y="2283718"/>
            <a:ext cx="6400800" cy="1314450"/>
          </a:xfrm>
        </p:spPr>
        <p:txBody>
          <a:bodyPr/>
          <a:lstStyle>
            <a:lvl1pPr marL="0" indent="0" algn="l">
              <a:buNone/>
              <a:defRPr>
                <a:solidFill>
                  <a:srgbClr val="2D4B9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19CD90F9-FD10-4672-90C7-7E92355A53F7}" type="datetimeFigureOut">
              <a:rPr kumimoji="0" lang="nl-NL" sz="1200" b="0" i="0" u="none" strike="noStrike" kern="1200" cap="none" spc="0" normalizeH="0" baseline="0" noProof="0">
                <a:ln>
                  <a:noFill/>
                </a:ln>
                <a:solidFill>
                  <a:schemeClr val="tx1">
                    <a:tint val="75000"/>
                  </a:schemeClr>
                </a:solidFill>
                <a:effectLst/>
                <a:uLnTx/>
                <a:uFillTx/>
                <a:latin typeface="Times" pitchFamily="18" charset="0"/>
                <a:ea typeface="+mn-ea"/>
                <a:cs typeface="+mn-cs"/>
              </a:rPr>
              <a:t>28-10-2022</a:t>
            </a:fld>
            <a:endParaRPr kumimoji="0" lang="nl-NL" sz="1200" b="0" i="0" u="none" strike="noStrike" kern="1200" cap="none" spc="0" normalizeH="0" baseline="0" noProof="0">
              <a:ln>
                <a:noFill/>
              </a:ln>
              <a:solidFill>
                <a:schemeClr val="tx1">
                  <a:tint val="75000"/>
                </a:schemeClr>
              </a:solidFill>
              <a:effectLst/>
              <a:uLnTx/>
              <a:uFillTx/>
              <a:latin typeface="Times"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nl-NL" sz="1200" b="0" i="0" u="none" strike="noStrike" kern="1200" cap="none" spc="0" normalizeH="0" baseline="0" noProof="0">
              <a:ln>
                <a:noFill/>
              </a:ln>
              <a:solidFill>
                <a:schemeClr val="tx1">
                  <a:tint val="75000"/>
                </a:schemeClr>
              </a:solidFill>
              <a:effectLst/>
              <a:uLnTx/>
              <a:uFillTx/>
              <a:latin typeface="Times" pitchFamily="18"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nl-NL" altLang="nl-NL" dirty="0">
                <a:latin typeface="Times" pitchFamily="18" charset="0"/>
              </a:rPr>
              <a:t>‹nr.›</a:t>
            </a:fld>
            <a:endParaRPr lang="nl-NL" altLang="nl-NL" dirty="0">
              <a:latin typeface="Times"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olg">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022920" y="411510"/>
            <a:ext cx="8229600" cy="857250"/>
          </a:xfrm>
        </p:spPr>
        <p:txBody>
          <a:bodyPr>
            <a:normAutofit/>
          </a:bodyPr>
          <a:lstStyle>
            <a:lvl1pPr algn="l">
              <a:defRPr sz="3600" b="1">
                <a:solidFill>
                  <a:srgbClr val="2D4B9B"/>
                </a:solidFill>
              </a:defRPr>
            </a:lvl1pPr>
          </a:lstStyle>
          <a:p>
            <a:r>
              <a:rPr lang="nl-NL" dirty="0"/>
              <a:t>Klik om de stijl te bewerken</a:t>
            </a:r>
          </a:p>
        </p:txBody>
      </p:sp>
      <p:sp>
        <p:nvSpPr>
          <p:cNvPr id="3" name="Tijdelijke aanduiding voor inhoud 2"/>
          <p:cNvSpPr>
            <a:spLocks noGrp="1"/>
          </p:cNvSpPr>
          <p:nvPr>
            <p:ph idx="1" hasCustomPrompt="1"/>
          </p:nvPr>
        </p:nvSpPr>
        <p:spPr>
          <a:xfrm>
            <a:off x="1022920" y="1405285"/>
            <a:ext cx="8229600" cy="3394075"/>
          </a:xfrm>
        </p:spPr>
        <p:txBody>
          <a:bodyPr>
            <a:normAutofit/>
          </a:bodyPr>
          <a:lstStyle>
            <a:lvl1pPr algn="l">
              <a:defRPr sz="2800">
                <a:solidFill>
                  <a:srgbClr val="2D4B9B"/>
                </a:solidFill>
              </a:defRPr>
            </a:lvl1pPr>
            <a:lvl2pPr algn="l">
              <a:defRPr sz="2800">
                <a:solidFill>
                  <a:srgbClr val="2D4B9B"/>
                </a:solidFill>
              </a:defRPr>
            </a:lvl2pPr>
            <a:lvl3pPr algn="l">
              <a:defRPr sz="2800">
                <a:solidFill>
                  <a:srgbClr val="2D4B9B"/>
                </a:solidFill>
              </a:defRPr>
            </a:lvl3pPr>
            <a:lvl4pPr algn="l">
              <a:defRPr sz="2800">
                <a:solidFill>
                  <a:srgbClr val="2D4B9B"/>
                </a:solidFill>
              </a:defRPr>
            </a:lvl4pPr>
            <a:lvl5pPr algn="l">
              <a:defRPr sz="2800">
                <a:solidFill>
                  <a:srgbClr val="2D4B9B"/>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72925488-E466-44EC-887D-125290DF1156}" type="datetimeFigureOut">
              <a:rPr kumimoji="0" lang="nl-NL" sz="1200" b="0" i="0" u="none" strike="noStrike" kern="1200" cap="none" spc="0" normalizeH="0" baseline="0" noProof="0">
                <a:ln>
                  <a:noFill/>
                </a:ln>
                <a:solidFill>
                  <a:schemeClr val="tx1">
                    <a:tint val="75000"/>
                  </a:schemeClr>
                </a:solidFill>
                <a:effectLst/>
                <a:uLnTx/>
                <a:uFillTx/>
                <a:latin typeface="Times" pitchFamily="18" charset="0"/>
                <a:ea typeface="+mn-ea"/>
                <a:cs typeface="+mn-cs"/>
              </a:rPr>
              <a:t>28-10-2022</a:t>
            </a:fld>
            <a:endParaRPr kumimoji="0" lang="nl-NL" sz="1200" b="0" i="0" u="none" strike="noStrike" kern="1200" cap="none" spc="0" normalizeH="0" baseline="0" noProof="0">
              <a:ln>
                <a:noFill/>
              </a:ln>
              <a:solidFill>
                <a:schemeClr val="tx1">
                  <a:tint val="75000"/>
                </a:schemeClr>
              </a:solidFill>
              <a:effectLst/>
              <a:uLnTx/>
              <a:uFillTx/>
              <a:latin typeface="Times"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nl-NL" sz="1200" b="0" i="0" u="none" strike="noStrike" kern="1200" cap="none" spc="0" normalizeH="0" baseline="0" noProof="0">
              <a:ln>
                <a:noFill/>
              </a:ln>
              <a:solidFill>
                <a:schemeClr val="tx1">
                  <a:tint val="75000"/>
                </a:schemeClr>
              </a:solidFill>
              <a:effectLst/>
              <a:uLnTx/>
              <a:uFillTx/>
              <a:latin typeface="Times" pitchFamily="18"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nl-NL" altLang="nl-NL" dirty="0">
                <a:latin typeface="Times" pitchFamily="18" charset="0"/>
              </a:rPr>
              <a:t>‹nr.›</a:t>
            </a:fld>
            <a:endParaRPr lang="nl-NL" altLang="nl-NL" dirty="0">
              <a:latin typeface="Times"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volg">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022920" y="411510"/>
            <a:ext cx="8229600" cy="857250"/>
          </a:xfrm>
        </p:spPr>
        <p:txBody>
          <a:bodyPr>
            <a:normAutofit/>
          </a:bodyPr>
          <a:lstStyle>
            <a:lvl1pPr algn="l">
              <a:defRPr sz="3600" b="1">
                <a:solidFill>
                  <a:srgbClr val="2D4B9B"/>
                </a:solidFill>
              </a:defRPr>
            </a:lvl1pPr>
          </a:lstStyle>
          <a:p>
            <a:r>
              <a:rPr lang="nl-NL" dirty="0"/>
              <a:t>Klik om de stijl te bewerken</a:t>
            </a:r>
          </a:p>
        </p:txBody>
      </p:sp>
      <p:sp>
        <p:nvSpPr>
          <p:cNvPr id="3" name="Tijdelijke aanduiding voor inhoud 2"/>
          <p:cNvSpPr>
            <a:spLocks noGrp="1"/>
          </p:cNvSpPr>
          <p:nvPr>
            <p:ph idx="1" hasCustomPrompt="1"/>
          </p:nvPr>
        </p:nvSpPr>
        <p:spPr>
          <a:xfrm>
            <a:off x="1022920" y="1405285"/>
            <a:ext cx="8229600" cy="3394075"/>
          </a:xfrm>
        </p:spPr>
        <p:txBody>
          <a:bodyPr>
            <a:normAutofit/>
          </a:bodyPr>
          <a:lstStyle>
            <a:lvl1pPr algn="l">
              <a:defRPr sz="2800">
                <a:solidFill>
                  <a:srgbClr val="2D4B9B"/>
                </a:solidFill>
              </a:defRPr>
            </a:lvl1pPr>
            <a:lvl2pPr algn="l">
              <a:defRPr sz="2800">
                <a:solidFill>
                  <a:srgbClr val="2D4B9B"/>
                </a:solidFill>
              </a:defRPr>
            </a:lvl2pPr>
            <a:lvl3pPr algn="l">
              <a:defRPr sz="2800">
                <a:solidFill>
                  <a:srgbClr val="2D4B9B"/>
                </a:solidFill>
              </a:defRPr>
            </a:lvl3pPr>
            <a:lvl4pPr algn="l">
              <a:defRPr sz="2800">
                <a:solidFill>
                  <a:srgbClr val="2D4B9B"/>
                </a:solidFill>
              </a:defRPr>
            </a:lvl4pPr>
            <a:lvl5pPr algn="l">
              <a:defRPr sz="2800">
                <a:solidFill>
                  <a:srgbClr val="2D4B9B"/>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72925488-E466-44EC-887D-125290DF1156}" type="datetimeFigureOut">
              <a:rPr kumimoji="0" lang="nl-NL" sz="1200" b="0" i="0" u="none" strike="noStrike" kern="1200" cap="none" spc="0" normalizeH="0" baseline="0" noProof="0">
                <a:ln>
                  <a:noFill/>
                </a:ln>
                <a:solidFill>
                  <a:schemeClr val="tx1">
                    <a:tint val="75000"/>
                  </a:schemeClr>
                </a:solidFill>
                <a:effectLst/>
                <a:uLnTx/>
                <a:uFillTx/>
                <a:latin typeface="Times" pitchFamily="18" charset="0"/>
                <a:ea typeface="+mn-ea"/>
                <a:cs typeface="+mn-cs"/>
              </a:rPr>
              <a:t>28-10-2022</a:t>
            </a:fld>
            <a:endParaRPr kumimoji="0" lang="nl-NL" sz="1200" b="0" i="0" u="none" strike="noStrike" kern="1200" cap="none" spc="0" normalizeH="0" baseline="0" noProof="0">
              <a:ln>
                <a:noFill/>
              </a:ln>
              <a:solidFill>
                <a:schemeClr val="tx1">
                  <a:tint val="75000"/>
                </a:schemeClr>
              </a:solidFill>
              <a:effectLst/>
              <a:uLnTx/>
              <a:uFillTx/>
              <a:latin typeface="Times"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nl-NL" sz="1200" b="0" i="0" u="none" strike="noStrike" kern="1200" cap="none" spc="0" normalizeH="0" baseline="0" noProof="0">
              <a:ln>
                <a:noFill/>
              </a:ln>
              <a:solidFill>
                <a:schemeClr val="tx1">
                  <a:tint val="75000"/>
                </a:schemeClr>
              </a:solidFill>
              <a:effectLst/>
              <a:uLnTx/>
              <a:uFillTx/>
              <a:latin typeface="Times" pitchFamily="18"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nl-NL" altLang="nl-NL" dirty="0">
                <a:latin typeface="Times" pitchFamily="18" charset="0"/>
              </a:rPr>
              <a:t>‹nr.›</a:t>
            </a:fld>
            <a:endParaRPr lang="nl-NL" altLang="nl-NL" dirty="0">
              <a:latin typeface="Times"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a:xfrm>
            <a:off x="457200" y="206375"/>
            <a:ext cx="8229600" cy="857250"/>
          </a:xfrm>
          <a:prstGeom prst="rect">
            <a:avLst/>
          </a:prstGeom>
          <a:noFill/>
          <a:ln w="9525">
            <a:noFill/>
          </a:ln>
        </p:spPr>
        <p:txBody>
          <a:bodyPr anchor="ctr"/>
          <a:lstStyle/>
          <a:p>
            <a:pPr lvl="0"/>
            <a:r>
              <a:rPr lang="nl-NL" altLang="nl-NL" dirty="0"/>
              <a:t>Klik om de stijl te bewerken</a:t>
            </a:r>
          </a:p>
        </p:txBody>
      </p:sp>
      <p:sp>
        <p:nvSpPr>
          <p:cNvPr id="1027" name="Tijdelijke aanduiding voor tekst 2"/>
          <p:cNvSpPr>
            <a:spLocks noGrp="1"/>
          </p:cNvSpPr>
          <p:nvPr>
            <p:ph type="body" idx="1"/>
          </p:nvPr>
        </p:nvSpPr>
        <p:spPr>
          <a:xfrm>
            <a:off x="457200" y="1200150"/>
            <a:ext cx="8229600" cy="3394075"/>
          </a:xfrm>
          <a:prstGeom prst="rect">
            <a:avLst/>
          </a:prstGeom>
          <a:noFill/>
          <a:ln w="9525">
            <a:noFill/>
          </a:ln>
        </p:spPr>
        <p:txBody>
          <a:bodyPr/>
          <a:lstStyle/>
          <a:p>
            <a:pPr lvl="0"/>
            <a:r>
              <a:rPr lang="nl-NL" altLang="nl-NL" dirty="0"/>
              <a:t>Klik om de modelstijlen te bewerken</a:t>
            </a:r>
          </a:p>
          <a:p>
            <a:pPr lvl="1"/>
            <a:r>
              <a:rPr lang="nl-NL" altLang="nl-NL" dirty="0"/>
              <a:t>Tweede niveau</a:t>
            </a:r>
          </a:p>
          <a:p>
            <a:pPr lvl="2"/>
            <a:r>
              <a:rPr lang="nl-NL" altLang="nl-NL" dirty="0"/>
              <a:t>Derde niveau</a:t>
            </a:r>
          </a:p>
          <a:p>
            <a:pPr lvl="3"/>
            <a:r>
              <a:rPr lang="nl-NL" altLang="nl-NL" dirty="0"/>
              <a:t>Vierde niveau</a:t>
            </a:r>
          </a:p>
          <a:p>
            <a:pPr lvl="4"/>
            <a:r>
              <a:rPr lang="nl-NL" altLang="nl-NL" dirty="0"/>
              <a:t>Vijfde niveau</a:t>
            </a:r>
          </a:p>
        </p:txBody>
      </p:sp>
      <p:sp>
        <p:nvSpPr>
          <p:cNvPr id="4" name="Tijdelijke aanduiding voor datum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lgn="l" eaLnBrk="0" hangingPunct="0">
              <a:defRPr sz="1200">
                <a:solidFill>
                  <a:schemeClr val="tx1">
                    <a:tint val="75000"/>
                  </a:schemeClr>
                </a:solidFill>
                <a:latin typeface="Times" pitchFamily="18" charset="0"/>
                <a:cs typeface="+mn-cs"/>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19CD90F9-FD10-4672-90C7-7E92355A53F7}" type="datetimeFigureOut">
              <a:rPr kumimoji="0" lang="nl-NL" sz="1200" b="0" i="0" u="none" strike="noStrike" kern="1200" cap="none" spc="0" normalizeH="0" baseline="0" noProof="0">
                <a:ln>
                  <a:noFill/>
                </a:ln>
                <a:solidFill>
                  <a:schemeClr val="tx1">
                    <a:tint val="75000"/>
                  </a:schemeClr>
                </a:solidFill>
                <a:effectLst/>
                <a:uLnTx/>
                <a:uFillTx/>
                <a:latin typeface="Times" pitchFamily="18" charset="0"/>
                <a:ea typeface="+mn-ea"/>
                <a:cs typeface="+mn-cs"/>
              </a:rPr>
              <a:t>28-10-2022</a:t>
            </a:fld>
            <a:endParaRPr kumimoji="0" lang="nl-NL" sz="1200" b="0" i="0" u="none" strike="noStrike" kern="1200" cap="none" spc="0" normalizeH="0" baseline="0" noProof="0">
              <a:ln>
                <a:noFill/>
              </a:ln>
              <a:solidFill>
                <a:schemeClr val="tx1">
                  <a:tint val="75000"/>
                </a:schemeClr>
              </a:solidFill>
              <a:effectLst/>
              <a:uLnTx/>
              <a:uFillTx/>
              <a:latin typeface="Times" pitchFamily="18" charset="0"/>
              <a:ea typeface="+mn-ea"/>
              <a:cs typeface="+mn-cs"/>
            </a:endParaRPr>
          </a:p>
        </p:txBody>
      </p:sp>
      <p:sp>
        <p:nvSpPr>
          <p:cNvPr id="5" name="Tijdelijke aanduiding voor voettekst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lgn="ctr" eaLnBrk="0" hangingPunct="0">
              <a:defRPr sz="1200">
                <a:solidFill>
                  <a:schemeClr val="tx1">
                    <a:tint val="75000"/>
                  </a:schemeClr>
                </a:solidFill>
                <a:latin typeface="Times" pitchFamily="18" charset="0"/>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nl-NL" sz="1200" b="0" i="0" u="none" strike="noStrike" kern="1200" cap="none" spc="0" normalizeH="0" baseline="0" noProof="0">
              <a:ln>
                <a:noFill/>
              </a:ln>
              <a:solidFill>
                <a:schemeClr val="tx1">
                  <a:tint val="75000"/>
                </a:schemeClr>
              </a:solidFill>
              <a:effectLst/>
              <a:uLnTx/>
              <a:uFillTx/>
              <a:latin typeface="Times" pitchFamily="18" charset="0"/>
              <a:ea typeface="+mn-ea"/>
              <a:cs typeface="+mn-cs"/>
            </a:endParaRPr>
          </a:p>
        </p:txBody>
      </p:sp>
      <p:sp>
        <p:nvSpPr>
          <p:cNvPr id="6" name="Tijdelijke aanduiding voor dianummer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a:buNone/>
            </a:pPr>
            <a:fld id="{9A0DB2DC-4C9A-4742-B13C-FB6460FD3503}" type="slidenum">
              <a:rPr lang="nl-NL" altLang="nl-NL" dirty="0">
                <a:latin typeface="Times" pitchFamily="18" charset="0"/>
              </a:rPr>
              <a:t>‹nr.›</a:t>
            </a:fld>
            <a:endParaRPr lang="nl-NL" altLang="nl-NL" dirty="0">
              <a:latin typeface="Times" pitchFamily="18" charset="0"/>
            </a:endParaRPr>
          </a:p>
        </p:txBody>
      </p:sp>
      <p:pic>
        <p:nvPicPr>
          <p:cNvPr id="1031" name="Afbeelding 8"/>
          <p:cNvPicPr>
            <a:picLocks noChangeAspect="1"/>
          </p:cNvPicPr>
          <p:nvPr/>
        </p:nvPicPr>
        <p:blipFill>
          <a:blip r:embed="rId3"/>
          <a:stretch>
            <a:fillRect/>
          </a:stretch>
        </p:blipFill>
        <p:spPr>
          <a:xfrm>
            <a:off x="6350" y="0"/>
            <a:ext cx="9131300" cy="51435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jdelijke aanduiding voor titel 1"/>
          <p:cNvSpPr>
            <a:spLocks noGrp="1"/>
          </p:cNvSpPr>
          <p:nvPr>
            <p:ph type="title"/>
          </p:nvPr>
        </p:nvSpPr>
        <p:spPr>
          <a:xfrm>
            <a:off x="457200" y="206375"/>
            <a:ext cx="8229600" cy="857250"/>
          </a:xfrm>
          <a:prstGeom prst="rect">
            <a:avLst/>
          </a:prstGeom>
          <a:noFill/>
          <a:ln w="9525">
            <a:noFill/>
          </a:ln>
        </p:spPr>
        <p:txBody>
          <a:bodyPr anchor="ctr"/>
          <a:lstStyle/>
          <a:p>
            <a:pPr lvl="0"/>
            <a:r>
              <a:rPr lang="nl-NL" altLang="nl-NL" dirty="0"/>
              <a:t>Klik om de stijl te bewerken</a:t>
            </a:r>
          </a:p>
        </p:txBody>
      </p:sp>
      <p:sp>
        <p:nvSpPr>
          <p:cNvPr id="2051" name="Tijdelijke aanduiding voor tekst 2"/>
          <p:cNvSpPr>
            <a:spLocks noGrp="1"/>
          </p:cNvSpPr>
          <p:nvPr>
            <p:ph type="body" idx="1"/>
          </p:nvPr>
        </p:nvSpPr>
        <p:spPr>
          <a:xfrm>
            <a:off x="457200" y="1200150"/>
            <a:ext cx="8229600" cy="3394075"/>
          </a:xfrm>
          <a:prstGeom prst="rect">
            <a:avLst/>
          </a:prstGeom>
          <a:noFill/>
          <a:ln w="9525">
            <a:noFill/>
          </a:ln>
        </p:spPr>
        <p:txBody>
          <a:bodyPr/>
          <a:lstStyle/>
          <a:p>
            <a:pPr lvl="0"/>
            <a:r>
              <a:rPr lang="nl-NL" altLang="nl-NL" dirty="0"/>
              <a:t>Klik om de modelstijlen te bewerken</a:t>
            </a:r>
          </a:p>
          <a:p>
            <a:pPr lvl="1"/>
            <a:r>
              <a:rPr lang="nl-NL" altLang="nl-NL" dirty="0"/>
              <a:t>Tweede niveau</a:t>
            </a:r>
          </a:p>
          <a:p>
            <a:pPr lvl="2"/>
            <a:r>
              <a:rPr lang="nl-NL" altLang="nl-NL" dirty="0"/>
              <a:t>Derde niveau</a:t>
            </a:r>
          </a:p>
          <a:p>
            <a:pPr lvl="3"/>
            <a:r>
              <a:rPr lang="nl-NL" altLang="nl-NL" dirty="0"/>
              <a:t>Vierde niveau</a:t>
            </a:r>
          </a:p>
          <a:p>
            <a:pPr lvl="4"/>
            <a:r>
              <a:rPr lang="nl-NL" altLang="nl-NL" dirty="0"/>
              <a:t>Vijfde niveau</a:t>
            </a:r>
          </a:p>
        </p:txBody>
      </p:sp>
      <p:sp>
        <p:nvSpPr>
          <p:cNvPr id="4" name="Tijdelijke aanduiding voor datum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lgn="l" eaLnBrk="0" hangingPunct="0">
              <a:defRPr sz="1200">
                <a:solidFill>
                  <a:schemeClr val="tx1">
                    <a:tint val="75000"/>
                  </a:schemeClr>
                </a:solidFill>
                <a:latin typeface="Times" pitchFamily="18" charset="0"/>
                <a:cs typeface="+mn-cs"/>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72925488-E466-44EC-887D-125290DF1156}" type="datetimeFigureOut">
              <a:rPr kumimoji="0" lang="nl-NL" sz="1200" b="0" i="0" u="none" strike="noStrike" kern="1200" cap="none" spc="0" normalizeH="0" baseline="0" noProof="0">
                <a:ln>
                  <a:noFill/>
                </a:ln>
                <a:solidFill>
                  <a:schemeClr val="tx1">
                    <a:tint val="75000"/>
                  </a:schemeClr>
                </a:solidFill>
                <a:effectLst/>
                <a:uLnTx/>
                <a:uFillTx/>
                <a:latin typeface="Times" pitchFamily="18" charset="0"/>
                <a:ea typeface="+mn-ea"/>
                <a:cs typeface="+mn-cs"/>
              </a:rPr>
              <a:t>28-10-2022</a:t>
            </a:fld>
            <a:endParaRPr kumimoji="0" lang="nl-NL" sz="1200" b="0" i="0" u="none" strike="noStrike" kern="1200" cap="none" spc="0" normalizeH="0" baseline="0" noProof="0">
              <a:ln>
                <a:noFill/>
              </a:ln>
              <a:solidFill>
                <a:schemeClr val="tx1">
                  <a:tint val="75000"/>
                </a:schemeClr>
              </a:solidFill>
              <a:effectLst/>
              <a:uLnTx/>
              <a:uFillTx/>
              <a:latin typeface="Times" pitchFamily="18" charset="0"/>
              <a:ea typeface="+mn-ea"/>
              <a:cs typeface="+mn-cs"/>
            </a:endParaRPr>
          </a:p>
        </p:txBody>
      </p:sp>
      <p:sp>
        <p:nvSpPr>
          <p:cNvPr id="5" name="Tijdelijke aanduiding voor voettekst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lgn="ctr" eaLnBrk="0" hangingPunct="0">
              <a:defRPr sz="1200">
                <a:solidFill>
                  <a:schemeClr val="tx1">
                    <a:tint val="75000"/>
                  </a:schemeClr>
                </a:solidFill>
                <a:latin typeface="Times" pitchFamily="18" charset="0"/>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nl-NL" sz="1200" b="0" i="0" u="none" strike="noStrike" kern="1200" cap="none" spc="0" normalizeH="0" baseline="0" noProof="0">
              <a:ln>
                <a:noFill/>
              </a:ln>
              <a:solidFill>
                <a:schemeClr val="tx1">
                  <a:tint val="75000"/>
                </a:schemeClr>
              </a:solidFill>
              <a:effectLst/>
              <a:uLnTx/>
              <a:uFillTx/>
              <a:latin typeface="Times" pitchFamily="18" charset="0"/>
              <a:ea typeface="+mn-ea"/>
              <a:cs typeface="+mn-cs"/>
            </a:endParaRPr>
          </a:p>
        </p:txBody>
      </p:sp>
      <p:sp>
        <p:nvSpPr>
          <p:cNvPr id="6" name="Tijdelijke aanduiding voor dianummer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a:buNone/>
            </a:pPr>
            <a:fld id="{9A0DB2DC-4C9A-4742-B13C-FB6460FD3503}" type="slidenum">
              <a:rPr lang="nl-NL" altLang="nl-NL" dirty="0">
                <a:latin typeface="Times" pitchFamily="18" charset="0"/>
              </a:rPr>
              <a:t>‹nr.›</a:t>
            </a:fld>
            <a:endParaRPr lang="nl-NL" altLang="nl-NL" dirty="0">
              <a:latin typeface="Times" pitchFamily="18" charset="0"/>
            </a:endParaRPr>
          </a:p>
        </p:txBody>
      </p:sp>
      <p:pic>
        <p:nvPicPr>
          <p:cNvPr id="2055" name="Afbeelding 7"/>
          <p:cNvPicPr>
            <a:picLocks noChangeAspect="1"/>
          </p:cNvPicPr>
          <p:nvPr/>
        </p:nvPicPr>
        <p:blipFill>
          <a:blip r:embed="rId3"/>
          <a:stretch>
            <a:fillRect/>
          </a:stretch>
        </p:blipFill>
        <p:spPr>
          <a:xfrm>
            <a:off x="6350" y="0"/>
            <a:ext cx="9131300" cy="51435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51" r:id="rId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jdelijke aanduiding voor titel 1"/>
          <p:cNvSpPr>
            <a:spLocks noGrp="1"/>
          </p:cNvSpPr>
          <p:nvPr>
            <p:ph type="title"/>
          </p:nvPr>
        </p:nvSpPr>
        <p:spPr>
          <a:xfrm>
            <a:off x="457200" y="206375"/>
            <a:ext cx="8229600" cy="857250"/>
          </a:xfrm>
          <a:prstGeom prst="rect">
            <a:avLst/>
          </a:prstGeom>
          <a:noFill/>
          <a:ln w="9525">
            <a:noFill/>
          </a:ln>
        </p:spPr>
        <p:txBody>
          <a:bodyPr anchor="ctr"/>
          <a:lstStyle/>
          <a:p>
            <a:pPr lvl="0"/>
            <a:r>
              <a:rPr lang="nl-NL" altLang="nl-NL" dirty="0"/>
              <a:t>Klik om de stijl te bewerken</a:t>
            </a:r>
          </a:p>
        </p:txBody>
      </p:sp>
      <p:sp>
        <p:nvSpPr>
          <p:cNvPr id="2051" name="Tijdelijke aanduiding voor tekst 2"/>
          <p:cNvSpPr>
            <a:spLocks noGrp="1"/>
          </p:cNvSpPr>
          <p:nvPr>
            <p:ph type="body" idx="1"/>
          </p:nvPr>
        </p:nvSpPr>
        <p:spPr>
          <a:xfrm>
            <a:off x="457200" y="1200150"/>
            <a:ext cx="8229600" cy="3394075"/>
          </a:xfrm>
          <a:prstGeom prst="rect">
            <a:avLst/>
          </a:prstGeom>
          <a:noFill/>
          <a:ln w="9525">
            <a:noFill/>
          </a:ln>
        </p:spPr>
        <p:txBody>
          <a:bodyPr/>
          <a:lstStyle/>
          <a:p>
            <a:pPr lvl="0"/>
            <a:r>
              <a:rPr lang="nl-NL" altLang="nl-NL" dirty="0"/>
              <a:t>Klik om de modelstijlen te bewerken</a:t>
            </a:r>
          </a:p>
          <a:p>
            <a:pPr lvl="1"/>
            <a:r>
              <a:rPr lang="nl-NL" altLang="nl-NL" dirty="0"/>
              <a:t>Tweede niveau</a:t>
            </a:r>
          </a:p>
          <a:p>
            <a:pPr lvl="2"/>
            <a:r>
              <a:rPr lang="nl-NL" altLang="nl-NL" dirty="0"/>
              <a:t>Derde niveau</a:t>
            </a:r>
          </a:p>
          <a:p>
            <a:pPr lvl="3"/>
            <a:r>
              <a:rPr lang="nl-NL" altLang="nl-NL" dirty="0"/>
              <a:t>Vierde niveau</a:t>
            </a:r>
          </a:p>
          <a:p>
            <a:pPr lvl="4"/>
            <a:r>
              <a:rPr lang="nl-NL" altLang="nl-NL" dirty="0"/>
              <a:t>Vijfde niveau</a:t>
            </a:r>
          </a:p>
        </p:txBody>
      </p:sp>
      <p:sp>
        <p:nvSpPr>
          <p:cNvPr id="4" name="Tijdelijke aanduiding voor datum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lgn="l" eaLnBrk="0" hangingPunct="0">
              <a:defRPr sz="1200">
                <a:solidFill>
                  <a:schemeClr val="tx1">
                    <a:tint val="75000"/>
                  </a:schemeClr>
                </a:solidFill>
                <a:latin typeface="Times" pitchFamily="18" charset="0"/>
                <a:cs typeface="+mn-cs"/>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72925488-E466-44EC-887D-125290DF1156}" type="datetimeFigureOut">
              <a:rPr kumimoji="0" lang="nl-NL" sz="1200" b="0" i="0" u="none" strike="noStrike" kern="1200" cap="none" spc="0" normalizeH="0" baseline="0" noProof="0">
                <a:ln>
                  <a:noFill/>
                </a:ln>
                <a:solidFill>
                  <a:schemeClr val="tx1">
                    <a:tint val="75000"/>
                  </a:schemeClr>
                </a:solidFill>
                <a:effectLst/>
                <a:uLnTx/>
                <a:uFillTx/>
                <a:latin typeface="Times" pitchFamily="18" charset="0"/>
                <a:ea typeface="+mn-ea"/>
                <a:cs typeface="+mn-cs"/>
              </a:rPr>
              <a:t>28-10-2022</a:t>
            </a:fld>
            <a:endParaRPr kumimoji="0" lang="nl-NL" sz="1200" b="0" i="0" u="none" strike="noStrike" kern="1200" cap="none" spc="0" normalizeH="0" baseline="0" noProof="0">
              <a:ln>
                <a:noFill/>
              </a:ln>
              <a:solidFill>
                <a:schemeClr val="tx1">
                  <a:tint val="75000"/>
                </a:schemeClr>
              </a:solidFill>
              <a:effectLst/>
              <a:uLnTx/>
              <a:uFillTx/>
              <a:latin typeface="Times" pitchFamily="18" charset="0"/>
              <a:ea typeface="+mn-ea"/>
              <a:cs typeface="+mn-cs"/>
            </a:endParaRPr>
          </a:p>
        </p:txBody>
      </p:sp>
      <p:sp>
        <p:nvSpPr>
          <p:cNvPr id="5" name="Tijdelijke aanduiding voor voettekst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lgn="ctr" eaLnBrk="0" hangingPunct="0">
              <a:defRPr sz="1200">
                <a:solidFill>
                  <a:schemeClr val="tx1">
                    <a:tint val="75000"/>
                  </a:schemeClr>
                </a:solidFill>
                <a:latin typeface="Times" pitchFamily="18" charset="0"/>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nl-NL" sz="1200" b="0" i="0" u="none" strike="noStrike" kern="1200" cap="none" spc="0" normalizeH="0" baseline="0" noProof="0">
              <a:ln>
                <a:noFill/>
              </a:ln>
              <a:solidFill>
                <a:schemeClr val="tx1">
                  <a:tint val="75000"/>
                </a:schemeClr>
              </a:solidFill>
              <a:effectLst/>
              <a:uLnTx/>
              <a:uFillTx/>
              <a:latin typeface="Times" pitchFamily="18" charset="0"/>
              <a:ea typeface="+mn-ea"/>
              <a:cs typeface="+mn-cs"/>
            </a:endParaRPr>
          </a:p>
        </p:txBody>
      </p:sp>
      <p:sp>
        <p:nvSpPr>
          <p:cNvPr id="6" name="Tijdelijke aanduiding voor dianummer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a:buNone/>
            </a:pPr>
            <a:fld id="{9A0DB2DC-4C9A-4742-B13C-FB6460FD3503}" type="slidenum">
              <a:rPr lang="nl-NL" altLang="nl-NL" dirty="0">
                <a:latin typeface="Times" pitchFamily="18" charset="0"/>
              </a:rPr>
              <a:t>‹nr.›</a:t>
            </a:fld>
            <a:endParaRPr lang="nl-NL" altLang="nl-NL" dirty="0">
              <a:latin typeface="Times" pitchFamily="18" charset="0"/>
            </a:endParaRPr>
          </a:p>
        </p:txBody>
      </p:sp>
      <p:pic>
        <p:nvPicPr>
          <p:cNvPr id="2055" name="Afbeelding 7"/>
          <p:cNvPicPr>
            <a:picLocks noChangeAspect="1"/>
          </p:cNvPicPr>
          <p:nvPr/>
        </p:nvPicPr>
        <p:blipFill>
          <a:blip r:embed="rId3"/>
          <a:stretch>
            <a:fillRect/>
          </a:stretch>
        </p:blipFill>
        <p:spPr>
          <a:xfrm>
            <a:off x="6350" y="0"/>
            <a:ext cx="9131300" cy="51435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53" r:id="rId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ctrTitle" hasCustomPrompt="1"/>
          </p:nvPr>
        </p:nvSpPr>
        <p:spPr>
          <a:xfrm>
            <a:off x="468630" y="1203325"/>
            <a:ext cx="4295775" cy="1656080"/>
          </a:xfrm>
          <a:ln/>
        </p:spPr>
        <p:txBody>
          <a:bodyPr vert="horz" wrap="square" lIns="91440" tIns="45720" rIns="91440" bIns="45720" anchor="ctr"/>
          <a:lstStyle/>
          <a:p>
            <a:pPr>
              <a:buClrTx/>
              <a:buSzTx/>
              <a:buFontTx/>
            </a:pPr>
            <a:r>
              <a:rPr lang="nl-NL" altLang="nl-NL" kern="1200" dirty="0">
                <a:solidFill>
                  <a:srgbClr val="2D4B9B"/>
                </a:solidFill>
                <a:latin typeface="+mj-lt"/>
                <a:ea typeface="+mj-ea"/>
                <a:cs typeface="+mj-cs"/>
              </a:rPr>
              <a:t>Veenweg - Kerkweg</a:t>
            </a:r>
            <a:br>
              <a:rPr lang="nl-NL" altLang="nl-NL" kern="1200" dirty="0">
                <a:solidFill>
                  <a:srgbClr val="2D4B9B"/>
                </a:solidFill>
                <a:latin typeface="+mj-lt"/>
                <a:ea typeface="+mj-ea"/>
                <a:cs typeface="+mj-cs"/>
              </a:rPr>
            </a:br>
            <a:r>
              <a:rPr lang="nl-NL" altLang="nl-NL" sz="3600" kern="1200" dirty="0">
                <a:solidFill>
                  <a:srgbClr val="2D4B9B"/>
                </a:solidFill>
                <a:latin typeface="+mj-lt"/>
                <a:ea typeface="+mj-ea"/>
                <a:cs typeface="+mj-cs"/>
              </a:rPr>
              <a:t>Verkennende studie</a:t>
            </a:r>
          </a:p>
        </p:txBody>
      </p:sp>
      <p:pic>
        <p:nvPicPr>
          <p:cNvPr id="3" name="Afbeelding 2">
            <a:extLst>
              <a:ext uri="{FF2B5EF4-FFF2-40B4-BE49-F238E27FC236}">
                <a16:creationId xmlns:a16="http://schemas.microsoft.com/office/drawing/2014/main" id="{B5E94B3E-AEF6-9D23-96F3-D41000B4B0C5}"/>
              </a:ext>
            </a:extLst>
          </p:cNvPr>
          <p:cNvPicPr>
            <a:picLocks noChangeAspect="1"/>
          </p:cNvPicPr>
          <p:nvPr/>
        </p:nvPicPr>
        <p:blipFill>
          <a:blip r:embed="rId2"/>
          <a:stretch>
            <a:fillRect/>
          </a:stretch>
        </p:blipFill>
        <p:spPr>
          <a:xfrm>
            <a:off x="5935355" y="915566"/>
            <a:ext cx="2894170" cy="2473682"/>
          </a:xfrm>
          <a:prstGeom prst="rect">
            <a:avLst/>
          </a:prstGeom>
        </p:spPr>
      </p:pic>
      <p:pic>
        <p:nvPicPr>
          <p:cNvPr id="4" name="Afbeelding 3">
            <a:extLst>
              <a:ext uri="{FF2B5EF4-FFF2-40B4-BE49-F238E27FC236}">
                <a16:creationId xmlns:a16="http://schemas.microsoft.com/office/drawing/2014/main" id="{8F92826A-A80C-C956-F92C-C76E07B125EE}"/>
              </a:ext>
            </a:extLst>
          </p:cNvPr>
          <p:cNvPicPr>
            <a:picLocks noChangeAspect="1"/>
          </p:cNvPicPr>
          <p:nvPr/>
        </p:nvPicPr>
        <p:blipFill>
          <a:blip r:embed="rId3"/>
          <a:stretch>
            <a:fillRect/>
          </a:stretch>
        </p:blipFill>
        <p:spPr>
          <a:xfrm>
            <a:off x="470912" y="4576523"/>
            <a:ext cx="1835055" cy="566977"/>
          </a:xfrm>
          <a:prstGeom prst="rect">
            <a:avLst/>
          </a:prstGeom>
        </p:spPr>
      </p:pic>
      <p:pic>
        <p:nvPicPr>
          <p:cNvPr id="5" name="Afbeelding 4">
            <a:extLst>
              <a:ext uri="{FF2B5EF4-FFF2-40B4-BE49-F238E27FC236}">
                <a16:creationId xmlns:a16="http://schemas.microsoft.com/office/drawing/2014/main" id="{3668D242-BA6C-D290-1292-C2212F40D985}"/>
              </a:ext>
            </a:extLst>
          </p:cNvPr>
          <p:cNvPicPr>
            <a:picLocks noChangeAspect="1"/>
          </p:cNvPicPr>
          <p:nvPr/>
        </p:nvPicPr>
        <p:blipFill>
          <a:blip r:embed="rId4"/>
          <a:stretch>
            <a:fillRect/>
          </a:stretch>
        </p:blipFill>
        <p:spPr>
          <a:xfrm>
            <a:off x="2616517" y="4323867"/>
            <a:ext cx="823031" cy="82303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9C7CAE-8B34-73F9-ACB0-C15D17134890}"/>
              </a:ext>
            </a:extLst>
          </p:cNvPr>
          <p:cNvSpPr>
            <a:spLocks noGrp="1"/>
          </p:cNvSpPr>
          <p:nvPr>
            <p:ph type="title"/>
          </p:nvPr>
        </p:nvSpPr>
        <p:spPr/>
        <p:txBody>
          <a:bodyPr>
            <a:normAutofit fontScale="90000"/>
          </a:bodyPr>
          <a:lstStyle/>
          <a:p>
            <a:r>
              <a:rPr lang="en-US" dirty="0"/>
              <a:t>Variant </a:t>
            </a:r>
            <a:r>
              <a:rPr lang="en-US" dirty="0" err="1"/>
              <a:t>Sportparkweg</a:t>
            </a:r>
            <a:r>
              <a:rPr lang="en-US" dirty="0"/>
              <a:t> – Kon. Julianastraat</a:t>
            </a:r>
            <a:br>
              <a:rPr lang="en-US" dirty="0"/>
            </a:br>
            <a:r>
              <a:rPr lang="en-US" dirty="0" err="1"/>
              <a:t>Impressie</a:t>
            </a:r>
            <a:r>
              <a:rPr lang="en-US" dirty="0"/>
              <a:t> </a:t>
            </a:r>
            <a:r>
              <a:rPr lang="en-US" dirty="0" err="1"/>
              <a:t>dwarsprofiel</a:t>
            </a:r>
            <a:endParaRPr lang="nl-NL" dirty="0"/>
          </a:p>
        </p:txBody>
      </p:sp>
      <p:pic>
        <p:nvPicPr>
          <p:cNvPr id="5" name="Tijdelijke aanduiding voor inhoud 4">
            <a:extLst>
              <a:ext uri="{FF2B5EF4-FFF2-40B4-BE49-F238E27FC236}">
                <a16:creationId xmlns:a16="http://schemas.microsoft.com/office/drawing/2014/main" id="{72B57388-79E5-E4E0-45FA-D4D96DCDBAC1}"/>
              </a:ext>
            </a:extLst>
          </p:cNvPr>
          <p:cNvPicPr>
            <a:picLocks noGrp="1" noChangeAspect="1"/>
          </p:cNvPicPr>
          <p:nvPr>
            <p:ph idx="1"/>
          </p:nvPr>
        </p:nvPicPr>
        <p:blipFill>
          <a:blip r:embed="rId2"/>
          <a:stretch>
            <a:fillRect/>
          </a:stretch>
        </p:blipFill>
        <p:spPr>
          <a:xfrm>
            <a:off x="1022920" y="1423154"/>
            <a:ext cx="7279105" cy="3320716"/>
          </a:xfrm>
        </p:spPr>
      </p:pic>
    </p:spTree>
    <p:extLst>
      <p:ext uri="{BB962C8B-B14F-4D97-AF65-F5344CB8AC3E}">
        <p14:creationId xmlns:p14="http://schemas.microsoft.com/office/powerpoint/2010/main" val="2765947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el 1"/>
          <p:cNvSpPr>
            <a:spLocks noGrp="1"/>
          </p:cNvSpPr>
          <p:nvPr>
            <p:ph type="title" hasCustomPrompt="1"/>
          </p:nvPr>
        </p:nvSpPr>
        <p:spPr/>
        <p:txBody>
          <a:bodyPr vert="horz" wrap="square" lIns="91440" tIns="45720" rIns="91440" bIns="45720" numCol="1" anchor="ctr" anchorCtr="0" compatLnSpc="1">
            <a:normAutofit fontScale="90000"/>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nl-NL" altLang="nl-NL" sz="3600" b="1" i="0" u="none" strike="noStrike" kern="1200" cap="none" spc="0" normalizeH="0" baseline="0" noProof="0" dirty="0">
                <a:ln>
                  <a:noFill/>
                </a:ln>
                <a:solidFill>
                  <a:srgbClr val="2D4B9B"/>
                </a:solidFill>
                <a:effectLst/>
                <a:uLnTx/>
                <a:uFillTx/>
                <a:latin typeface="+mj-lt"/>
                <a:ea typeface="+mj-ea"/>
                <a:cs typeface="+mj-cs"/>
              </a:rPr>
              <a:t>Oplossingsrichtingen</a:t>
            </a:r>
            <a:br>
              <a:rPr kumimoji="0" lang="nl-NL" altLang="nl-NL" sz="3600" b="1" i="0" u="none" strike="noStrike" kern="1200" cap="none" spc="0" normalizeH="0" baseline="0" noProof="0" dirty="0">
                <a:ln>
                  <a:noFill/>
                </a:ln>
                <a:solidFill>
                  <a:srgbClr val="2D4B9B"/>
                </a:solidFill>
                <a:effectLst/>
                <a:uLnTx/>
                <a:uFillTx/>
                <a:latin typeface="+mj-lt"/>
                <a:ea typeface="+mj-ea"/>
                <a:cs typeface="+mj-cs"/>
              </a:rPr>
            </a:br>
            <a:r>
              <a:rPr kumimoji="0" lang="nl-NL" altLang="nl-NL" sz="3600" b="1" i="0" u="none" strike="noStrike" kern="1200" cap="none" spc="0" normalizeH="0" baseline="0" noProof="0" dirty="0">
                <a:ln>
                  <a:noFill/>
                </a:ln>
                <a:solidFill>
                  <a:srgbClr val="2D4B9B"/>
                </a:solidFill>
                <a:effectLst/>
                <a:uLnTx/>
                <a:uFillTx/>
                <a:latin typeface="+mj-lt"/>
                <a:ea typeface="+mj-ea"/>
                <a:cs typeface="+mj-cs"/>
              </a:rPr>
              <a:t>Impressie snelheidsremmers </a:t>
            </a:r>
          </a:p>
        </p:txBody>
      </p:sp>
      <p:pic>
        <p:nvPicPr>
          <p:cNvPr id="1030" name="Picture 6" descr="LEVERANCIER VOOR WEG- EN WATERBOU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2497" y="1846739"/>
            <a:ext cx="2928201" cy="2109247"/>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1"/>
          <p:cNvSpPr txBox="1"/>
          <p:nvPr/>
        </p:nvSpPr>
        <p:spPr>
          <a:xfrm>
            <a:off x="434975" y="1389380"/>
            <a:ext cx="8313420" cy="460375"/>
          </a:xfrm>
          <a:prstGeom prst="rect">
            <a:avLst/>
          </a:prstGeom>
          <a:noFill/>
        </p:spPr>
        <p:txBody>
          <a:bodyPr wrap="square" rtlCol="0">
            <a:spAutoFit/>
          </a:bodyPr>
          <a:lstStyle/>
          <a:p>
            <a:r>
              <a:rPr lang="nl-NL" altLang="en-US" dirty="0">
                <a:solidFill>
                  <a:srgbClr val="2D4B9B"/>
                </a:solidFill>
                <a:latin typeface="+mj-lt"/>
              </a:rPr>
              <a:t>kruispuntplateaus</a:t>
            </a:r>
            <a:r>
              <a:rPr lang="nl-NL" altLang="en-US" dirty="0"/>
              <a:t>	</a:t>
            </a:r>
            <a:r>
              <a:rPr lang="nl-NL" altLang="en-US" dirty="0">
                <a:solidFill>
                  <a:srgbClr val="2D4B9B"/>
                </a:solidFill>
                <a:latin typeface="+mj-lt"/>
              </a:rPr>
              <a:t>versmallingen		</a:t>
            </a:r>
            <a:r>
              <a:rPr lang="nl-NL" altLang="en-US" dirty="0"/>
              <a:t>	</a:t>
            </a:r>
            <a:r>
              <a:rPr lang="nl-NL" altLang="en-US" dirty="0">
                <a:solidFill>
                  <a:srgbClr val="2D4B9B"/>
                </a:solidFill>
                <a:latin typeface="+mj-lt"/>
              </a:rPr>
              <a:t>drempels</a:t>
            </a:r>
          </a:p>
        </p:txBody>
      </p:sp>
      <p:pic>
        <p:nvPicPr>
          <p:cNvPr id="6" name="Afbeelding 5">
            <a:extLst>
              <a:ext uri="{FF2B5EF4-FFF2-40B4-BE49-F238E27FC236}">
                <a16:creationId xmlns:a16="http://schemas.microsoft.com/office/drawing/2014/main" id="{7760E241-050B-4C78-9149-70930B43DD63}"/>
              </a:ext>
            </a:extLst>
          </p:cNvPr>
          <p:cNvPicPr>
            <a:picLocks noChangeAspect="1"/>
          </p:cNvPicPr>
          <p:nvPr/>
        </p:nvPicPr>
        <p:blipFill>
          <a:blip r:embed="rId4"/>
          <a:stretch>
            <a:fillRect/>
          </a:stretch>
        </p:blipFill>
        <p:spPr>
          <a:xfrm>
            <a:off x="319291" y="1983510"/>
            <a:ext cx="2634562" cy="2185974"/>
          </a:xfrm>
          <a:prstGeom prst="rect">
            <a:avLst/>
          </a:prstGeom>
        </p:spPr>
      </p:pic>
      <p:pic>
        <p:nvPicPr>
          <p:cNvPr id="4" name="Afbeelding 3">
            <a:extLst>
              <a:ext uri="{FF2B5EF4-FFF2-40B4-BE49-F238E27FC236}">
                <a16:creationId xmlns:a16="http://schemas.microsoft.com/office/drawing/2014/main" id="{C1A0E56F-E985-4B33-0C84-624EE0D76C76}"/>
              </a:ext>
            </a:extLst>
          </p:cNvPr>
          <p:cNvPicPr>
            <a:picLocks noChangeAspect="1"/>
          </p:cNvPicPr>
          <p:nvPr/>
        </p:nvPicPr>
        <p:blipFill>
          <a:blip r:embed="rId5"/>
          <a:stretch>
            <a:fillRect/>
          </a:stretch>
        </p:blipFill>
        <p:spPr>
          <a:xfrm>
            <a:off x="3024019" y="2582244"/>
            <a:ext cx="2808312" cy="231613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hasCustomPrompt="1"/>
          </p:nvPr>
        </p:nvSpPr>
        <p:spPr>
          <a:xfrm>
            <a:off x="1022350" y="411163"/>
            <a:ext cx="8229600" cy="857250"/>
          </a:xfrm>
          <a:ln/>
        </p:spPr>
        <p:txBody>
          <a:bodyPr vert="horz" wrap="square" lIns="91440" tIns="45720" rIns="91440" bIns="45720" anchor="ctr">
            <a:normAutofit fontScale="90000"/>
          </a:bodyPr>
          <a:lstStyle/>
          <a:p>
            <a:r>
              <a:rPr lang="nl-NL" altLang="nl-NL" kern="1200" dirty="0">
                <a:solidFill>
                  <a:srgbClr val="2D4B9B"/>
                </a:solidFill>
                <a:latin typeface="+mj-lt"/>
                <a:ea typeface="+mj-ea"/>
                <a:cs typeface="+mj-cs"/>
              </a:rPr>
              <a:t>Oplossingsrichtingen</a:t>
            </a:r>
            <a:br>
              <a:rPr lang="nl-NL" altLang="nl-NL" kern="1200" dirty="0">
                <a:solidFill>
                  <a:srgbClr val="2D4B9B"/>
                </a:solidFill>
                <a:latin typeface="+mj-lt"/>
                <a:ea typeface="+mj-ea"/>
                <a:cs typeface="+mj-cs"/>
              </a:rPr>
            </a:br>
            <a:r>
              <a:rPr lang="nl-NL" altLang="nl-NL" kern="1200" dirty="0">
                <a:solidFill>
                  <a:srgbClr val="2D4B9B"/>
                </a:solidFill>
                <a:latin typeface="+mj-lt"/>
                <a:ea typeface="+mj-ea"/>
                <a:cs typeface="+mj-cs"/>
              </a:rPr>
              <a:t>Aandachtspunten</a:t>
            </a:r>
          </a:p>
        </p:txBody>
      </p:sp>
      <p:sp>
        <p:nvSpPr>
          <p:cNvPr id="20" name="Tekstvak 19"/>
          <p:cNvSpPr txBox="1"/>
          <p:nvPr/>
        </p:nvSpPr>
        <p:spPr>
          <a:xfrm>
            <a:off x="1022350" y="1675130"/>
            <a:ext cx="6066155" cy="1877437"/>
          </a:xfrm>
          <a:prstGeom prst="rect">
            <a:avLst/>
          </a:prstGeom>
          <a:noFill/>
        </p:spPr>
        <p:txBody>
          <a:bodyPr wrap="square">
            <a:spAutoFit/>
          </a:bodyPr>
          <a:lstStyle/>
          <a:p>
            <a:pPr marL="342900" marR="0" indent="-342900" algn="l" defTabSz="914400">
              <a:buClrTx/>
              <a:buSzTx/>
              <a:buFont typeface="Arial" panose="020B0604020202020204" pitchFamily="34" charset="0"/>
              <a:buChar char="•"/>
              <a:defRPr/>
            </a:pPr>
            <a:r>
              <a:rPr kumimoji="0" lang="nl-NL" kern="1200" cap="none" spc="0" normalizeH="0" baseline="0" noProof="0" dirty="0">
                <a:solidFill>
                  <a:srgbClr val="2D4B9B"/>
                </a:solidFill>
                <a:latin typeface="+mj-lt"/>
                <a:ea typeface="+mn-ea"/>
                <a:cs typeface="Arial" panose="020B0604020202020204" pitchFamily="34" charset="0"/>
              </a:rPr>
              <a:t>Bomen: inzet is behoud</a:t>
            </a:r>
          </a:p>
          <a:p>
            <a:pPr marL="342900" marR="0" indent="-342900" algn="l" defTabSz="914400">
              <a:buClrTx/>
              <a:buSzTx/>
              <a:buFont typeface="Arial" panose="020B0604020202020204" pitchFamily="34" charset="0"/>
              <a:buChar char="•"/>
              <a:defRPr/>
            </a:pPr>
            <a:r>
              <a:rPr kumimoji="0" lang="nl-NL" kern="1200" cap="none" spc="0" normalizeH="0" baseline="0" noProof="0" dirty="0">
                <a:solidFill>
                  <a:srgbClr val="2D4B9B"/>
                </a:solidFill>
                <a:latin typeface="+mj-lt"/>
                <a:ea typeface="+mn-ea"/>
                <a:cs typeface="Arial" panose="020B0604020202020204" pitchFamily="34" charset="0"/>
              </a:rPr>
              <a:t>Hoogteverschillen: vooral langs de Veenweg</a:t>
            </a:r>
          </a:p>
          <a:p>
            <a:pPr marL="342900" marR="0" indent="-342900" algn="l" defTabSz="914400">
              <a:buClrTx/>
              <a:buSzTx/>
              <a:buFont typeface="Arial" panose="020B0604020202020204" pitchFamily="34" charset="0"/>
              <a:buChar char="•"/>
              <a:defRPr/>
            </a:pPr>
            <a:r>
              <a:rPr kumimoji="0" lang="nl-NL" kern="1200" cap="none" spc="0" normalizeH="0" baseline="0" noProof="0" dirty="0">
                <a:solidFill>
                  <a:srgbClr val="2D4B9B"/>
                </a:solidFill>
                <a:latin typeface="+mj-lt"/>
                <a:ea typeface="+mn-ea"/>
                <a:cs typeface="Arial" panose="020B0604020202020204" pitchFamily="34" charset="0"/>
              </a:rPr>
              <a:t>Voetganger: voetpaden waar mogelijk</a:t>
            </a:r>
          </a:p>
          <a:p>
            <a:pPr marL="342900" marR="0" indent="-342900" algn="l" defTabSz="914400">
              <a:buClrTx/>
              <a:buSzTx/>
              <a:buFont typeface="Arial" panose="020B0604020202020204" pitchFamily="34" charset="0"/>
              <a:buChar char="•"/>
              <a:defRPr/>
            </a:pPr>
            <a:r>
              <a:rPr kumimoji="0" lang="nl-NL" kern="1200" cap="none" spc="0" normalizeH="0" baseline="0" noProof="0" dirty="0">
                <a:solidFill>
                  <a:srgbClr val="2D4B9B"/>
                </a:solidFill>
                <a:latin typeface="+mj-lt"/>
                <a:ea typeface="+mn-ea"/>
                <a:cs typeface="Arial" panose="020B0604020202020204" pitchFamily="34" charset="0"/>
              </a:rPr>
              <a:t>Zebrapaden: enkel in veel gebruikte route</a:t>
            </a:r>
          </a:p>
          <a:p>
            <a:pPr marR="0" algn="l" defTabSz="914400">
              <a:buClrTx/>
              <a:buSzTx/>
              <a:buFontTx/>
              <a:defRPr/>
            </a:pPr>
            <a:endParaRPr kumimoji="0" lang="nl-NL" sz="2000" b="1" i="1" kern="1200" cap="none" spc="0" normalizeH="0" baseline="0" noProof="0" dirty="0">
              <a:solidFill>
                <a:srgbClr val="2D4B9B"/>
              </a:solidFill>
              <a:latin typeface="+mj-lt"/>
              <a:ea typeface="+mn-ea"/>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5DA7A5-BDD3-65BD-ADE2-8DCC71F3F9B0}"/>
              </a:ext>
            </a:extLst>
          </p:cNvPr>
          <p:cNvSpPr>
            <a:spLocks noGrp="1"/>
          </p:cNvSpPr>
          <p:nvPr>
            <p:ph type="title"/>
          </p:nvPr>
        </p:nvSpPr>
        <p:spPr/>
        <p:txBody>
          <a:bodyPr>
            <a:normAutofit fontScale="90000"/>
          </a:bodyPr>
          <a:lstStyle/>
          <a:p>
            <a:r>
              <a:rPr lang="nl-NL" altLang="nl-NL" kern="1200" dirty="0">
                <a:solidFill>
                  <a:srgbClr val="2D4B9B"/>
                </a:solidFill>
                <a:latin typeface="+mj-lt"/>
                <a:ea typeface="+mj-ea"/>
                <a:cs typeface="+mj-cs"/>
              </a:rPr>
              <a:t>Oplossingsrichtingen</a:t>
            </a:r>
            <a:br>
              <a:rPr lang="nl-NL" altLang="nl-NL" kern="1200" dirty="0">
                <a:solidFill>
                  <a:srgbClr val="2D4B9B"/>
                </a:solidFill>
                <a:latin typeface="+mj-lt"/>
                <a:ea typeface="+mj-ea"/>
                <a:cs typeface="+mj-cs"/>
              </a:rPr>
            </a:br>
            <a:r>
              <a:rPr lang="nl-NL" altLang="nl-NL" kern="1200" dirty="0">
                <a:solidFill>
                  <a:srgbClr val="2D4B9B"/>
                </a:solidFill>
                <a:latin typeface="+mj-lt"/>
                <a:ea typeface="+mj-ea"/>
                <a:cs typeface="+mj-cs"/>
              </a:rPr>
              <a:t>Wat doen we niet</a:t>
            </a:r>
            <a:endParaRPr lang="nl-NL" dirty="0"/>
          </a:p>
        </p:txBody>
      </p:sp>
      <p:sp>
        <p:nvSpPr>
          <p:cNvPr id="3" name="Tijdelijke aanduiding voor inhoud 2">
            <a:extLst>
              <a:ext uri="{FF2B5EF4-FFF2-40B4-BE49-F238E27FC236}">
                <a16:creationId xmlns:a16="http://schemas.microsoft.com/office/drawing/2014/main" id="{77ADDCC6-69EC-05E4-1F71-C00A82D48102}"/>
              </a:ext>
            </a:extLst>
          </p:cNvPr>
          <p:cNvSpPr>
            <a:spLocks noGrp="1"/>
          </p:cNvSpPr>
          <p:nvPr>
            <p:ph idx="1"/>
          </p:nvPr>
        </p:nvSpPr>
        <p:spPr>
          <a:xfrm>
            <a:off x="1022920" y="1405285"/>
            <a:ext cx="3837112" cy="3394075"/>
          </a:xfrm>
        </p:spPr>
        <p:txBody>
          <a:bodyPr>
            <a:normAutofit fontScale="92500" lnSpcReduction="10000"/>
          </a:bodyPr>
          <a:lstStyle/>
          <a:p>
            <a:r>
              <a:rPr lang="en-US" dirty="0" err="1"/>
              <a:t>Kruisend</a:t>
            </a:r>
            <a:r>
              <a:rPr lang="en-US" dirty="0"/>
              <a:t> (</a:t>
            </a:r>
            <a:r>
              <a:rPr lang="en-US" dirty="0" err="1"/>
              <a:t>fiets</a:t>
            </a:r>
            <a:r>
              <a:rPr lang="en-US" dirty="0"/>
              <a:t>)verkeer in de </a:t>
            </a:r>
            <a:r>
              <a:rPr lang="en-US" dirty="0" err="1"/>
              <a:t>voorrang</a:t>
            </a:r>
            <a:endParaRPr lang="en-US" dirty="0"/>
          </a:p>
          <a:p>
            <a:pPr>
              <a:buFont typeface="Wingdings" panose="05000000000000000000" pitchFamily="2" charset="2"/>
              <a:buChar char="Ø"/>
            </a:pPr>
            <a:r>
              <a:rPr lang="en-US" dirty="0" err="1"/>
              <a:t>Te</a:t>
            </a:r>
            <a:r>
              <a:rPr lang="en-US" dirty="0"/>
              <a:t> </a:t>
            </a:r>
            <a:r>
              <a:rPr lang="en-US" dirty="0" err="1"/>
              <a:t>vertragend</a:t>
            </a:r>
            <a:r>
              <a:rPr lang="en-US" dirty="0"/>
              <a:t> </a:t>
            </a:r>
            <a:r>
              <a:rPr lang="en-US" dirty="0" err="1"/>
              <a:t>voor</a:t>
            </a:r>
            <a:r>
              <a:rPr lang="en-US" dirty="0"/>
              <a:t> het verkeer op </a:t>
            </a:r>
            <a:r>
              <a:rPr lang="en-US" dirty="0" err="1"/>
              <a:t>Kerkweg</a:t>
            </a:r>
            <a:endParaRPr lang="en-US" dirty="0"/>
          </a:p>
          <a:p>
            <a:pPr>
              <a:buFont typeface="Wingdings" panose="05000000000000000000" pitchFamily="2" charset="2"/>
              <a:buChar char="Ø"/>
            </a:pPr>
            <a:r>
              <a:rPr lang="en-US" dirty="0" err="1"/>
              <a:t>Te</a:t>
            </a:r>
            <a:r>
              <a:rPr lang="en-US" dirty="0"/>
              <a:t> </a:t>
            </a:r>
            <a:r>
              <a:rPr lang="en-US" dirty="0" err="1"/>
              <a:t>grote</a:t>
            </a:r>
            <a:r>
              <a:rPr lang="en-US" dirty="0"/>
              <a:t> </a:t>
            </a:r>
            <a:r>
              <a:rPr lang="en-US" dirty="0" err="1"/>
              <a:t>kans</a:t>
            </a:r>
            <a:r>
              <a:rPr lang="en-US" dirty="0"/>
              <a:t> op </a:t>
            </a:r>
            <a:r>
              <a:rPr lang="en-US" dirty="0" err="1"/>
              <a:t>negeren</a:t>
            </a:r>
            <a:r>
              <a:rPr lang="en-US" dirty="0"/>
              <a:t> van de </a:t>
            </a:r>
            <a:r>
              <a:rPr lang="en-US" dirty="0" err="1"/>
              <a:t>voorrang</a:t>
            </a:r>
            <a:r>
              <a:rPr lang="en-US" dirty="0"/>
              <a:t> en </a:t>
            </a:r>
            <a:r>
              <a:rPr lang="en-US" dirty="0" err="1"/>
              <a:t>dus</a:t>
            </a:r>
            <a:r>
              <a:rPr lang="en-US" dirty="0"/>
              <a:t> </a:t>
            </a:r>
            <a:r>
              <a:rPr lang="en-US" dirty="0" err="1"/>
              <a:t>te</a:t>
            </a:r>
            <a:r>
              <a:rPr lang="en-US" dirty="0"/>
              <a:t> </a:t>
            </a:r>
            <a:r>
              <a:rPr lang="en-US" dirty="0" err="1"/>
              <a:t>grote</a:t>
            </a:r>
            <a:r>
              <a:rPr lang="en-US" dirty="0"/>
              <a:t> </a:t>
            </a:r>
            <a:r>
              <a:rPr lang="en-US" dirty="0" err="1"/>
              <a:t>kans</a:t>
            </a:r>
            <a:r>
              <a:rPr lang="en-US" dirty="0"/>
              <a:t> op </a:t>
            </a:r>
            <a:r>
              <a:rPr lang="en-US" dirty="0" err="1"/>
              <a:t>ongevallen</a:t>
            </a:r>
            <a:endParaRPr lang="nl-NL" dirty="0"/>
          </a:p>
        </p:txBody>
      </p:sp>
      <p:sp>
        <p:nvSpPr>
          <p:cNvPr id="4" name="Tekstvak 3">
            <a:extLst>
              <a:ext uri="{FF2B5EF4-FFF2-40B4-BE49-F238E27FC236}">
                <a16:creationId xmlns:a16="http://schemas.microsoft.com/office/drawing/2014/main" id="{3FA1ADC6-DBAA-2EBC-DFFA-3F25FA5887C2}"/>
              </a:ext>
            </a:extLst>
          </p:cNvPr>
          <p:cNvSpPr txBox="1"/>
          <p:nvPr/>
        </p:nvSpPr>
        <p:spPr>
          <a:xfrm>
            <a:off x="5137720" y="1390239"/>
            <a:ext cx="3600400" cy="1938992"/>
          </a:xfrm>
          <a:prstGeom prst="rect">
            <a:avLst/>
          </a:prstGeom>
          <a:noFill/>
        </p:spPr>
        <p:txBody>
          <a:bodyPr wrap="square" rtlCol="0">
            <a:spAutoFit/>
          </a:bodyPr>
          <a:lstStyle/>
          <a:p>
            <a:pPr marL="342900" indent="-342900">
              <a:buFont typeface="Arial" panose="020B0604020202020204" pitchFamily="34" charset="0"/>
              <a:buChar char="•"/>
            </a:pPr>
            <a:r>
              <a:rPr lang="en-US" dirty="0" err="1">
                <a:solidFill>
                  <a:srgbClr val="2D4B9B"/>
                </a:solidFill>
                <a:latin typeface="+mj-lt"/>
              </a:rPr>
              <a:t>Kruispunt</a:t>
            </a:r>
            <a:r>
              <a:rPr lang="en-US" dirty="0">
                <a:solidFill>
                  <a:srgbClr val="2D4B9B"/>
                </a:solidFill>
                <a:latin typeface="+mj-lt"/>
              </a:rPr>
              <a:t> </a:t>
            </a:r>
            <a:r>
              <a:rPr lang="en-US" dirty="0" err="1">
                <a:solidFill>
                  <a:srgbClr val="2D4B9B"/>
                </a:solidFill>
                <a:latin typeface="+mj-lt"/>
              </a:rPr>
              <a:t>Kerkweg</a:t>
            </a:r>
            <a:r>
              <a:rPr lang="en-US" dirty="0">
                <a:solidFill>
                  <a:srgbClr val="2D4B9B"/>
                </a:solidFill>
                <a:latin typeface="+mj-lt"/>
              </a:rPr>
              <a:t> – </a:t>
            </a:r>
            <a:r>
              <a:rPr lang="en-US" dirty="0" err="1">
                <a:solidFill>
                  <a:srgbClr val="2D4B9B"/>
                </a:solidFill>
                <a:latin typeface="+mj-lt"/>
              </a:rPr>
              <a:t>Molenweg</a:t>
            </a:r>
            <a:r>
              <a:rPr lang="en-US" dirty="0">
                <a:solidFill>
                  <a:srgbClr val="2D4B9B"/>
                </a:solidFill>
                <a:latin typeface="+mj-lt"/>
              </a:rPr>
              <a:t> </a:t>
            </a:r>
            <a:r>
              <a:rPr lang="en-US" dirty="0" err="1">
                <a:solidFill>
                  <a:srgbClr val="2D4B9B"/>
                </a:solidFill>
                <a:latin typeface="+mj-lt"/>
              </a:rPr>
              <a:t>omvormen</a:t>
            </a:r>
            <a:r>
              <a:rPr lang="en-US" dirty="0">
                <a:solidFill>
                  <a:srgbClr val="2D4B9B"/>
                </a:solidFill>
                <a:latin typeface="+mj-lt"/>
              </a:rPr>
              <a:t> tot </a:t>
            </a:r>
            <a:r>
              <a:rPr lang="en-US" dirty="0" err="1">
                <a:solidFill>
                  <a:srgbClr val="2D4B9B"/>
                </a:solidFill>
                <a:latin typeface="+mj-lt"/>
              </a:rPr>
              <a:t>rotonde</a:t>
            </a:r>
            <a:endParaRPr lang="en-US" dirty="0">
              <a:solidFill>
                <a:srgbClr val="2D4B9B"/>
              </a:solidFill>
              <a:latin typeface="+mj-lt"/>
            </a:endParaRPr>
          </a:p>
          <a:p>
            <a:pPr marL="342900" indent="-342900">
              <a:buFont typeface="Wingdings" panose="05000000000000000000" pitchFamily="2" charset="2"/>
              <a:buChar char="Ø"/>
            </a:pPr>
            <a:r>
              <a:rPr lang="en-US" dirty="0" err="1">
                <a:solidFill>
                  <a:srgbClr val="2D4B9B"/>
                </a:solidFill>
                <a:latin typeface="+mj-lt"/>
              </a:rPr>
              <a:t>Ruimtelijk</a:t>
            </a:r>
            <a:r>
              <a:rPr lang="en-US" dirty="0">
                <a:solidFill>
                  <a:srgbClr val="2D4B9B"/>
                </a:solidFill>
                <a:latin typeface="+mj-lt"/>
              </a:rPr>
              <a:t> op </a:t>
            </a:r>
            <a:r>
              <a:rPr lang="en-US" dirty="0" err="1">
                <a:solidFill>
                  <a:srgbClr val="2D4B9B"/>
                </a:solidFill>
                <a:latin typeface="+mj-lt"/>
              </a:rPr>
              <a:t>dit</a:t>
            </a:r>
            <a:r>
              <a:rPr lang="en-US" dirty="0">
                <a:solidFill>
                  <a:srgbClr val="2D4B9B"/>
                </a:solidFill>
                <a:latin typeface="+mj-lt"/>
              </a:rPr>
              <a:t> moment </a:t>
            </a:r>
            <a:r>
              <a:rPr lang="en-US" dirty="0" err="1">
                <a:solidFill>
                  <a:srgbClr val="2D4B9B"/>
                </a:solidFill>
                <a:latin typeface="+mj-lt"/>
              </a:rPr>
              <a:t>niet</a:t>
            </a:r>
            <a:r>
              <a:rPr lang="en-US" dirty="0">
                <a:solidFill>
                  <a:srgbClr val="2D4B9B"/>
                </a:solidFill>
                <a:latin typeface="+mj-lt"/>
              </a:rPr>
              <a:t> </a:t>
            </a:r>
            <a:r>
              <a:rPr lang="en-US" dirty="0" err="1">
                <a:solidFill>
                  <a:srgbClr val="2D4B9B"/>
                </a:solidFill>
                <a:latin typeface="+mj-lt"/>
              </a:rPr>
              <a:t>inpasbaar</a:t>
            </a:r>
            <a:endParaRPr lang="nl-NL" dirty="0">
              <a:solidFill>
                <a:srgbClr val="2D4B9B"/>
              </a:solidFill>
              <a:latin typeface="+mj-lt"/>
            </a:endParaRPr>
          </a:p>
        </p:txBody>
      </p:sp>
      <p:cxnSp>
        <p:nvCxnSpPr>
          <p:cNvPr id="5" name="Rechte verbindingslijn 4">
            <a:extLst>
              <a:ext uri="{FF2B5EF4-FFF2-40B4-BE49-F238E27FC236}">
                <a16:creationId xmlns:a16="http://schemas.microsoft.com/office/drawing/2014/main" id="{6487EFB1-58B1-F8BA-4849-AEB801BF9FD1}"/>
              </a:ext>
            </a:extLst>
          </p:cNvPr>
          <p:cNvCxnSpPr>
            <a:cxnSpLocks/>
          </p:cNvCxnSpPr>
          <p:nvPr/>
        </p:nvCxnSpPr>
        <p:spPr>
          <a:xfrm>
            <a:off x="5004048" y="1497867"/>
            <a:ext cx="0" cy="3018099"/>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6557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hasCustomPrompt="1"/>
          </p:nvPr>
        </p:nvSpPr>
        <p:spPr>
          <a:xfrm>
            <a:off x="1022350" y="411163"/>
            <a:ext cx="7581900" cy="857250"/>
          </a:xfrm>
          <a:ln/>
        </p:spPr>
        <p:txBody>
          <a:bodyPr vert="horz" wrap="square" lIns="91440" tIns="45720" rIns="91440" bIns="45720" anchor="ctr"/>
          <a:lstStyle/>
          <a:p>
            <a:r>
              <a:rPr lang="nl-NL" altLang="en-US" kern="1200" dirty="0">
                <a:solidFill>
                  <a:srgbClr val="2D4B9B"/>
                </a:solidFill>
                <a:latin typeface="+mj-lt"/>
                <a:ea typeface="+mj-ea"/>
                <a:cs typeface="+mj-cs"/>
              </a:rPr>
              <a:t>Vervolgstappen</a:t>
            </a:r>
            <a:endParaRPr lang="nl-NL" altLang="nl-NL" kern="1200" dirty="0">
              <a:solidFill>
                <a:srgbClr val="2D4B9B"/>
              </a:solidFill>
              <a:latin typeface="+mj-lt"/>
              <a:ea typeface="+mj-ea"/>
              <a:cs typeface="+mj-cs"/>
            </a:endParaRPr>
          </a:p>
        </p:txBody>
      </p:sp>
      <p:sp>
        <p:nvSpPr>
          <p:cNvPr id="18435" name="Tijdelijke aanduiding voor inhoud 2"/>
          <p:cNvSpPr>
            <a:spLocks noGrp="1"/>
          </p:cNvSpPr>
          <p:nvPr>
            <p:ph idx="1" hasCustomPrompt="1"/>
          </p:nvPr>
        </p:nvSpPr>
        <p:spPr>
          <a:xfrm>
            <a:off x="1109345" y="1115060"/>
            <a:ext cx="7581900" cy="3771900"/>
          </a:xfrm>
        </p:spPr>
        <p:txBody>
          <a:bodyPr vert="horz" wrap="square" lIns="91440" tIns="45720" rIns="91440" bIns="45720" numCol="1" anchor="t" anchorCtr="0" compatLnSpc="1">
            <a:normAutofit/>
          </a:bodyPr>
          <a:lstStyle/>
          <a:p>
            <a:pPr marL="457200" marR="0" lvl="0" indent="-457200" algn="l" defTabSz="914400" rtl="0" eaLnBrk="0" fontAlgn="base" latinLnBrk="0" hangingPunct="0">
              <a:lnSpc>
                <a:spcPct val="100000"/>
              </a:lnSpc>
              <a:spcBef>
                <a:spcPct val="20000"/>
              </a:spcBef>
              <a:spcAft>
                <a:spcPct val="0"/>
              </a:spcAft>
              <a:buClrTx/>
              <a:buSzTx/>
              <a:buFont typeface="+mj-lt"/>
              <a:buAutoNum type="arabicPeriod"/>
              <a:defRPr/>
            </a:pPr>
            <a:r>
              <a:rPr kumimoji="0" lang="nl-NL" altLang="nl-NL" sz="2400" b="0" i="0" u="none" strike="noStrike" kern="1200" cap="none" spc="0" normalizeH="0" baseline="0" noProof="0" dirty="0">
                <a:ln>
                  <a:noFill/>
                </a:ln>
                <a:solidFill>
                  <a:srgbClr val="2D4B9B"/>
                </a:solidFill>
                <a:effectLst/>
                <a:uLnTx/>
                <a:uFillTx/>
                <a:latin typeface="+mj-lt"/>
                <a:ea typeface="+mn-ea"/>
                <a:cs typeface="+mn-cs"/>
              </a:rPr>
              <a:t>Verwerking reacties op ontwerpen</a:t>
            </a:r>
          </a:p>
          <a:p>
            <a:pPr marL="457200" marR="0" lvl="0" indent="-457200" algn="l" defTabSz="914400" rtl="0" eaLnBrk="0" fontAlgn="base" latinLnBrk="0" hangingPunct="0">
              <a:lnSpc>
                <a:spcPct val="100000"/>
              </a:lnSpc>
              <a:spcBef>
                <a:spcPct val="20000"/>
              </a:spcBef>
              <a:spcAft>
                <a:spcPct val="0"/>
              </a:spcAft>
              <a:buClrTx/>
              <a:buSzTx/>
              <a:buFont typeface="+mj-lt"/>
              <a:buAutoNum type="arabicPeriod"/>
              <a:defRPr/>
            </a:pPr>
            <a:r>
              <a:rPr kumimoji="0" lang="nl-NL" altLang="nl-NL" sz="2400" b="0" i="0" u="none" strike="noStrike" kern="1200" cap="none" spc="0" normalizeH="0" baseline="0" noProof="0" dirty="0">
                <a:ln>
                  <a:noFill/>
                </a:ln>
                <a:solidFill>
                  <a:srgbClr val="2D4B9B"/>
                </a:solidFill>
                <a:effectLst/>
                <a:uLnTx/>
                <a:uFillTx/>
                <a:latin typeface="+mj-lt"/>
                <a:ea typeface="+mn-ea"/>
                <a:cs typeface="+mn-cs"/>
              </a:rPr>
              <a:t>Uitwerking voorkeursontwerp met kostenraming</a:t>
            </a:r>
          </a:p>
          <a:p>
            <a:pPr marL="457200" marR="0" lvl="0" indent="-457200" algn="l" defTabSz="914400" rtl="0" eaLnBrk="0" fontAlgn="base" latinLnBrk="0" hangingPunct="0">
              <a:lnSpc>
                <a:spcPct val="100000"/>
              </a:lnSpc>
              <a:spcBef>
                <a:spcPct val="20000"/>
              </a:spcBef>
              <a:spcAft>
                <a:spcPct val="0"/>
              </a:spcAft>
              <a:buClrTx/>
              <a:buSzTx/>
              <a:buFont typeface="+mj-lt"/>
              <a:buAutoNum type="arabicPeriod"/>
              <a:defRPr/>
            </a:pPr>
            <a:r>
              <a:rPr kumimoji="0" lang="nl-NL" altLang="nl-NL" sz="2400" b="0" i="0" u="none" strike="noStrike" kern="1200" cap="none" spc="0" normalizeH="0" baseline="0" noProof="0" dirty="0">
                <a:ln>
                  <a:noFill/>
                </a:ln>
                <a:solidFill>
                  <a:srgbClr val="2D4B9B"/>
                </a:solidFill>
                <a:effectLst/>
                <a:uLnTx/>
                <a:uFillTx/>
                <a:latin typeface="+mj-lt"/>
                <a:ea typeface="+mn-ea"/>
                <a:cs typeface="+mn-cs"/>
              </a:rPr>
              <a:t>1ste kwartaal 2023: tussenstap vaststelling college verkennende studie met voorkeursontwerp</a:t>
            </a:r>
          </a:p>
          <a:p>
            <a:pPr marL="457200" marR="0" lvl="0" indent="-457200" algn="l" defTabSz="914400" rtl="0" eaLnBrk="0" fontAlgn="base" latinLnBrk="0" hangingPunct="0">
              <a:lnSpc>
                <a:spcPct val="100000"/>
              </a:lnSpc>
              <a:spcBef>
                <a:spcPct val="20000"/>
              </a:spcBef>
              <a:spcAft>
                <a:spcPct val="0"/>
              </a:spcAft>
              <a:buClrTx/>
              <a:buSzTx/>
              <a:buFont typeface="+mj-lt"/>
              <a:buAutoNum type="arabicPeriod"/>
              <a:defRPr/>
            </a:pPr>
            <a:r>
              <a:rPr kumimoji="0" lang="nl-NL" altLang="nl-NL" sz="2400" b="0" i="0" u="none" strike="noStrike" kern="1200" cap="none" spc="0" normalizeH="0" baseline="0" noProof="0" dirty="0">
                <a:ln>
                  <a:noFill/>
                </a:ln>
                <a:solidFill>
                  <a:srgbClr val="2D4B9B"/>
                </a:solidFill>
                <a:effectLst/>
                <a:uLnTx/>
                <a:uFillTx/>
                <a:latin typeface="+mj-lt"/>
                <a:ea typeface="+mn-ea"/>
                <a:cs typeface="+mn-cs"/>
              </a:rPr>
              <a:t>Uitwerking technisch ontwerp samen met direct aanwonenden</a:t>
            </a:r>
          </a:p>
          <a:p>
            <a:pPr marL="457200" marR="0" lvl="0" indent="-457200" algn="l" defTabSz="914400" rtl="0" eaLnBrk="0" fontAlgn="base" latinLnBrk="0" hangingPunct="0">
              <a:lnSpc>
                <a:spcPct val="100000"/>
              </a:lnSpc>
              <a:spcBef>
                <a:spcPct val="20000"/>
              </a:spcBef>
              <a:spcAft>
                <a:spcPct val="0"/>
              </a:spcAft>
              <a:buClrTx/>
              <a:buSzTx/>
              <a:buFont typeface="+mj-lt"/>
              <a:buAutoNum type="arabicPeriod"/>
              <a:defRPr/>
            </a:pPr>
            <a:r>
              <a:rPr kumimoji="0" lang="nl-NL" altLang="nl-NL" sz="2400" b="0" i="0" u="none" strike="noStrike" kern="1200" cap="none" spc="0" normalizeH="0" baseline="0" noProof="0" dirty="0">
                <a:ln>
                  <a:noFill/>
                </a:ln>
                <a:solidFill>
                  <a:srgbClr val="2D4B9B"/>
                </a:solidFill>
                <a:effectLst/>
                <a:uLnTx/>
                <a:uFillTx/>
                <a:latin typeface="+mj-lt"/>
                <a:ea typeface="+mn-ea"/>
                <a:cs typeface="+mn-cs"/>
              </a:rPr>
              <a:t>Formele inspraak rond </a:t>
            </a:r>
            <a:r>
              <a:rPr lang="nl-NL" altLang="nl-NL" sz="2400" dirty="0">
                <a:latin typeface="+mj-lt"/>
              </a:rPr>
              <a:t>vaststelling inrichtingsplan</a:t>
            </a:r>
            <a:endParaRPr kumimoji="0" lang="nl-NL" altLang="nl-NL" sz="2400" b="0" i="0" u="none" strike="noStrike" kern="1200" cap="none" spc="0" normalizeH="0" baseline="0" noProof="0" dirty="0">
              <a:ln>
                <a:noFill/>
              </a:ln>
              <a:solidFill>
                <a:srgbClr val="2D4B9B"/>
              </a:solidFill>
              <a:effectLst/>
              <a:uLnTx/>
              <a:uFillTx/>
              <a:latin typeface="+mj-lt"/>
              <a:ea typeface="+mn-ea"/>
              <a:cs typeface="+mn-cs"/>
            </a:endParaRPr>
          </a:p>
          <a:p>
            <a:pPr marL="457200" marR="0" lvl="0" indent="-457200" algn="l" defTabSz="914400" rtl="0" eaLnBrk="0" fontAlgn="base" latinLnBrk="0" hangingPunct="0">
              <a:lnSpc>
                <a:spcPct val="100000"/>
              </a:lnSpc>
              <a:spcBef>
                <a:spcPct val="20000"/>
              </a:spcBef>
              <a:spcAft>
                <a:spcPct val="0"/>
              </a:spcAft>
              <a:buClrTx/>
              <a:buSzTx/>
              <a:buFont typeface="+mj-lt"/>
              <a:buAutoNum type="arabicPeriod"/>
              <a:defRPr/>
            </a:pPr>
            <a:r>
              <a:rPr kumimoji="0" lang="nl-NL" altLang="nl-NL" sz="2400" b="0" i="0" u="none" strike="noStrike" kern="1200" cap="none" spc="0" normalizeH="0" baseline="0" noProof="0" dirty="0">
                <a:ln>
                  <a:noFill/>
                </a:ln>
                <a:solidFill>
                  <a:srgbClr val="2D4B9B"/>
                </a:solidFill>
                <a:effectLst/>
                <a:uLnTx/>
                <a:uFillTx/>
                <a:latin typeface="+mj-lt"/>
                <a:ea typeface="+mn-ea"/>
                <a:cs typeface="+mn-cs"/>
              </a:rPr>
              <a:t>Verwachting: start uitvoering eerste helft 2025 (vanwege kabels en leidingen)</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0" lang="nl-NL" altLang="nl-NL" sz="2800" b="0" i="0" u="none" strike="noStrike" kern="1200" cap="none" spc="0" normalizeH="0" baseline="0" noProof="0" dirty="0">
              <a:ln>
                <a:noFill/>
              </a:ln>
              <a:solidFill>
                <a:srgbClr val="2D4B9B"/>
              </a:solidFill>
              <a:effectLst/>
              <a:uLnTx/>
              <a:uFillTx/>
              <a:latin typeface="+mj-lt"/>
              <a:ea typeface="+mn-ea"/>
              <a:cs typeface="+mn-cs"/>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nl-NL" altLang="nl-NL" sz="2800" b="0" i="0" u="none" strike="noStrike" kern="1200" cap="none" spc="0" normalizeH="0" baseline="0" noProof="0" dirty="0">
              <a:ln>
                <a:noFill/>
              </a:ln>
              <a:solidFill>
                <a:srgbClr val="2D4B9B"/>
              </a:solidFill>
              <a:effectLst/>
              <a:uLnTx/>
              <a:uFillTx/>
              <a:latin typeface="+mj-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0" lang="nl-NL" altLang="nl-NL" sz="2800" b="0" i="0" u="none" strike="noStrike" kern="1200" cap="none" spc="0" normalizeH="0" baseline="0" noProof="0" dirty="0">
              <a:ln>
                <a:noFill/>
              </a:ln>
              <a:solidFill>
                <a:srgbClr val="2D4B9B"/>
              </a:solidFill>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498CCD-8592-870C-43EA-C5C7ED3C9B11}"/>
              </a:ext>
            </a:extLst>
          </p:cNvPr>
          <p:cNvSpPr>
            <a:spLocks noGrp="1"/>
          </p:cNvSpPr>
          <p:nvPr>
            <p:ph type="title"/>
          </p:nvPr>
        </p:nvSpPr>
        <p:spPr/>
        <p:txBody>
          <a:bodyPr/>
          <a:lstStyle/>
          <a:p>
            <a:r>
              <a:rPr lang="en-US" dirty="0" err="1"/>
              <a:t>Vragen</a:t>
            </a:r>
            <a:r>
              <a:rPr lang="en-US" dirty="0"/>
              <a:t>?</a:t>
            </a:r>
            <a:endParaRPr lang="nl-NL" dirty="0"/>
          </a:p>
        </p:txBody>
      </p:sp>
      <p:sp>
        <p:nvSpPr>
          <p:cNvPr id="3" name="Tijdelijke aanduiding voor inhoud 2">
            <a:extLst>
              <a:ext uri="{FF2B5EF4-FFF2-40B4-BE49-F238E27FC236}">
                <a16:creationId xmlns:a16="http://schemas.microsoft.com/office/drawing/2014/main" id="{29AC2E6C-7E2B-18B0-931C-352063896C0D}"/>
              </a:ext>
            </a:extLst>
          </p:cNvPr>
          <p:cNvSpPr>
            <a:spLocks noGrp="1"/>
          </p:cNvSpPr>
          <p:nvPr>
            <p:ph idx="1"/>
          </p:nvPr>
        </p:nvSpPr>
        <p:spPr/>
        <p:txBody>
          <a:bodyPr/>
          <a:lstStyle/>
          <a:p>
            <a:r>
              <a:rPr lang="en-US" dirty="0"/>
              <a:t>Over: </a:t>
            </a:r>
            <a:r>
              <a:rPr lang="en-US" dirty="0" err="1"/>
              <a:t>Proces</a:t>
            </a:r>
            <a:r>
              <a:rPr lang="en-US" dirty="0"/>
              <a:t> en planning</a:t>
            </a:r>
            <a:endParaRPr lang="nl-NL" dirty="0"/>
          </a:p>
        </p:txBody>
      </p:sp>
    </p:spTree>
    <p:extLst>
      <p:ext uri="{BB962C8B-B14F-4D97-AF65-F5344CB8AC3E}">
        <p14:creationId xmlns:p14="http://schemas.microsoft.com/office/powerpoint/2010/main" val="2804190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hasCustomPrompt="1"/>
          </p:nvPr>
        </p:nvSpPr>
        <p:spPr>
          <a:xfrm>
            <a:off x="1022350" y="411163"/>
            <a:ext cx="7581900" cy="857250"/>
          </a:xfrm>
          <a:ln/>
        </p:spPr>
        <p:txBody>
          <a:bodyPr vert="horz" wrap="square" lIns="91440" tIns="45720" rIns="91440" bIns="45720" anchor="ctr">
            <a:normAutofit/>
          </a:bodyPr>
          <a:lstStyle/>
          <a:p>
            <a:r>
              <a:rPr lang="nl-NL" altLang="en-US" kern="1200" dirty="0">
                <a:solidFill>
                  <a:srgbClr val="2D4B9B"/>
                </a:solidFill>
                <a:latin typeface="+mj-lt"/>
                <a:ea typeface="+mj-ea"/>
                <a:cs typeface="+mj-cs"/>
              </a:rPr>
              <a:t>In gesprek</a:t>
            </a:r>
            <a:endParaRPr lang="nl-NL" altLang="nl-NL" kern="1200" dirty="0">
              <a:solidFill>
                <a:srgbClr val="2D4B9B"/>
              </a:solidFill>
              <a:latin typeface="+mj-lt"/>
              <a:ea typeface="+mj-ea"/>
              <a:cs typeface="+mj-cs"/>
            </a:endParaRPr>
          </a:p>
        </p:txBody>
      </p:sp>
      <p:sp>
        <p:nvSpPr>
          <p:cNvPr id="18435" name="Tijdelijke aanduiding voor inhoud 2"/>
          <p:cNvSpPr>
            <a:spLocks noGrp="1"/>
          </p:cNvSpPr>
          <p:nvPr>
            <p:ph idx="1" hasCustomPrompt="1"/>
          </p:nvPr>
        </p:nvSpPr>
        <p:spPr>
          <a:xfrm>
            <a:off x="1022350" y="1404938"/>
            <a:ext cx="7581900" cy="3394075"/>
          </a:xfrm>
        </p:spPr>
        <p:txBody>
          <a:bodyPr vert="horz" wrap="square" lIns="91440" tIns="45720" rIns="91440" bIns="45720" numCol="1" anchor="t" anchorCtr="0" compatLnSpc="1">
            <a:normAutofit/>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nl-NL" altLang="nl-NL" sz="2800" b="0" i="0" u="none" strike="noStrike" kern="1200" cap="none" spc="0" normalizeH="0" baseline="0" noProof="0" dirty="0">
                <a:ln>
                  <a:noFill/>
                </a:ln>
                <a:solidFill>
                  <a:srgbClr val="2D4B9B"/>
                </a:solidFill>
                <a:effectLst/>
                <a:uLnTx/>
                <a:uFillTx/>
                <a:latin typeface="+mj-lt"/>
                <a:ea typeface="+mn-ea"/>
                <a:cs typeface="+mn-cs"/>
              </a:rPr>
              <a:t>Tot 21:30 uur</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0" lang="nl-NL" altLang="nl-NL" sz="2800" b="0" i="0" u="none" strike="noStrike" kern="1200" cap="none" spc="0" normalizeH="0" baseline="0" noProof="0" dirty="0">
              <a:ln>
                <a:noFill/>
              </a:ln>
              <a:solidFill>
                <a:srgbClr val="2D4B9B"/>
              </a:solidFill>
              <a:effectLst/>
              <a:uLnTx/>
              <a:uFillTx/>
              <a:latin typeface="+mn-lt"/>
              <a:ea typeface="+mn-ea"/>
              <a:cs typeface="+mn-cs"/>
            </a:endParaRPr>
          </a:p>
        </p:txBody>
      </p:sp>
      <p:pic>
        <p:nvPicPr>
          <p:cNvPr id="2" name="Afbeelding 1">
            <a:extLst>
              <a:ext uri="{FF2B5EF4-FFF2-40B4-BE49-F238E27FC236}">
                <a16:creationId xmlns:a16="http://schemas.microsoft.com/office/drawing/2014/main" id="{30926FAC-484C-CFB6-E45F-93CE78679824}"/>
              </a:ext>
            </a:extLst>
          </p:cNvPr>
          <p:cNvPicPr>
            <a:picLocks noChangeAspect="1"/>
          </p:cNvPicPr>
          <p:nvPr/>
        </p:nvPicPr>
        <p:blipFill>
          <a:blip r:embed="rId3"/>
          <a:stretch>
            <a:fillRect/>
          </a:stretch>
        </p:blipFill>
        <p:spPr>
          <a:xfrm>
            <a:off x="539750" y="4165360"/>
            <a:ext cx="1835055" cy="566977"/>
          </a:xfrm>
          <a:prstGeom prst="rect">
            <a:avLst/>
          </a:prstGeom>
        </p:spPr>
      </p:pic>
      <p:pic>
        <p:nvPicPr>
          <p:cNvPr id="3" name="Afbeelding 2">
            <a:extLst>
              <a:ext uri="{FF2B5EF4-FFF2-40B4-BE49-F238E27FC236}">
                <a16:creationId xmlns:a16="http://schemas.microsoft.com/office/drawing/2014/main" id="{1ABCC912-B3ED-C8AC-FDB1-83C652730796}"/>
              </a:ext>
            </a:extLst>
          </p:cNvPr>
          <p:cNvPicPr>
            <a:picLocks noChangeAspect="1"/>
          </p:cNvPicPr>
          <p:nvPr/>
        </p:nvPicPr>
        <p:blipFill>
          <a:blip r:embed="rId4"/>
          <a:stretch>
            <a:fillRect/>
          </a:stretch>
        </p:blipFill>
        <p:spPr>
          <a:xfrm>
            <a:off x="2699792" y="4108290"/>
            <a:ext cx="823031" cy="82303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hasCustomPrompt="1"/>
          </p:nvPr>
        </p:nvSpPr>
        <p:spPr>
          <a:xfrm>
            <a:off x="1022350" y="411163"/>
            <a:ext cx="7510463" cy="857250"/>
          </a:xfrm>
          <a:ln/>
        </p:spPr>
        <p:txBody>
          <a:bodyPr vert="horz" wrap="square" lIns="91440" tIns="45720" rIns="91440" bIns="45720" anchor="ctr"/>
          <a:lstStyle/>
          <a:p>
            <a:r>
              <a:rPr lang="nl-NL" altLang="en-US" kern="1200" dirty="0">
                <a:solidFill>
                  <a:srgbClr val="2D4B9B"/>
                </a:solidFill>
                <a:latin typeface="+mj-lt"/>
                <a:ea typeface="+mj-ea"/>
                <a:cs typeface="+mj-cs"/>
              </a:rPr>
              <a:t>Deze avond:</a:t>
            </a:r>
            <a:endParaRPr lang="nl-NL" altLang="nl-NL" kern="1200" dirty="0">
              <a:solidFill>
                <a:srgbClr val="2D4B9B"/>
              </a:solidFill>
              <a:latin typeface="+mj-lt"/>
              <a:ea typeface="+mj-ea"/>
              <a:cs typeface="+mj-cs"/>
            </a:endParaRPr>
          </a:p>
        </p:txBody>
      </p:sp>
      <p:sp>
        <p:nvSpPr>
          <p:cNvPr id="7171" name="Tijdelijke aanduiding voor inhoud 2"/>
          <p:cNvSpPr>
            <a:spLocks noGrp="1"/>
          </p:cNvSpPr>
          <p:nvPr>
            <p:ph idx="1" hasCustomPrompt="1"/>
          </p:nvPr>
        </p:nvSpPr>
        <p:spPr>
          <a:xfrm>
            <a:off x="1022350" y="1404938"/>
            <a:ext cx="3765550" cy="3394075"/>
          </a:xfrm>
        </p:spPr>
        <p:txBody>
          <a:bodyPr vert="horz" wrap="square" lIns="91440" tIns="45720" rIns="91440" bIns="45720" numCol="1" anchor="t" anchorCtr="0" compatLnSpc="1">
            <a:normAutofit/>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nl-NL" altLang="en-US" sz="2400" b="0" i="0" u="none" strike="noStrike" kern="1200" cap="none" spc="0" normalizeH="0" baseline="0" noProof="0" dirty="0">
                <a:ln>
                  <a:noFill/>
                </a:ln>
                <a:solidFill>
                  <a:srgbClr val="2D4B9B"/>
                </a:solidFill>
                <a:effectLst/>
                <a:uLnTx/>
                <a:uFillTx/>
                <a:latin typeface="+mn-lt"/>
                <a:ea typeface="+mn-ea"/>
                <a:cs typeface="+mn-cs"/>
              </a:rPr>
              <a:t>19:30 uur:</a:t>
            </a:r>
          </a:p>
          <a:p>
            <a:pPr marL="0" marR="0" lvl="0" indent="0" algn="l" defTabSz="914400" rtl="0" eaLnBrk="0" fontAlgn="base" latinLnBrk="0" hangingPunct="0">
              <a:lnSpc>
                <a:spcPct val="100000"/>
              </a:lnSpc>
              <a:spcBef>
                <a:spcPct val="20000"/>
              </a:spcBef>
              <a:spcAft>
                <a:spcPct val="0"/>
              </a:spcAft>
              <a:buClrTx/>
              <a:buSzTx/>
              <a:buNone/>
              <a:defRPr/>
            </a:pPr>
            <a:r>
              <a:rPr kumimoji="0" lang="nl-NL" altLang="en-US" sz="2400" b="0" i="0" u="none" strike="noStrike" kern="1200" cap="none" spc="0" normalizeH="0" baseline="0" noProof="0" dirty="0">
                <a:ln>
                  <a:noFill/>
                </a:ln>
                <a:solidFill>
                  <a:srgbClr val="2D4B9B"/>
                </a:solidFill>
                <a:effectLst/>
                <a:uLnTx/>
                <a:uFillTx/>
                <a:latin typeface="+mn-lt"/>
                <a:ea typeface="+mn-ea"/>
                <a:cs typeface="+mn-cs"/>
              </a:rPr>
              <a:t>Presentatie</a:t>
            </a:r>
            <a:endParaRPr kumimoji="0" lang="en-US" altLang="nl-NL" sz="2400" b="0" i="0" u="none" strike="noStrike" kern="1200" cap="none" spc="0" normalizeH="0" baseline="0" noProof="0" dirty="0">
              <a:ln>
                <a:noFill/>
              </a:ln>
              <a:solidFill>
                <a:srgbClr val="2D4B9B"/>
              </a:solidFill>
              <a:effectLst/>
              <a:uLnTx/>
              <a:uFillTx/>
              <a:latin typeface="+mn-lt"/>
              <a:ea typeface="+mn-ea"/>
              <a:cs typeface="+mn-cs"/>
            </a:endParaRPr>
          </a:p>
          <a:p>
            <a:pPr marL="914400" marR="0" lvl="1" indent="-457200" algn="l" defTabSz="914400" rtl="0" eaLnBrk="0" fontAlgn="base" latinLnBrk="0" hangingPunct="0">
              <a:lnSpc>
                <a:spcPct val="100000"/>
              </a:lnSpc>
              <a:spcBef>
                <a:spcPct val="20000"/>
              </a:spcBef>
              <a:spcAft>
                <a:spcPct val="0"/>
              </a:spcAft>
              <a:buClrTx/>
              <a:buSzTx/>
              <a:buFont typeface="+mj-lt"/>
              <a:buAutoNum type="alphaLcPeriod"/>
              <a:defRPr/>
            </a:pPr>
            <a:r>
              <a:rPr kumimoji="0" lang="nl-NL" altLang="en-US" sz="2400" b="0" i="0" u="none" strike="noStrike" kern="1200" cap="none" spc="0" normalizeH="0" baseline="0" noProof="0" dirty="0">
                <a:ln>
                  <a:noFill/>
                </a:ln>
                <a:solidFill>
                  <a:srgbClr val="2D4B9B"/>
                </a:solidFill>
                <a:effectLst/>
                <a:uLnTx/>
                <a:uFillTx/>
                <a:latin typeface="+mn-lt"/>
                <a:ea typeface="+mn-ea"/>
                <a:cs typeface="+mn-cs"/>
              </a:rPr>
              <a:t>Voorgeschiedenis</a:t>
            </a:r>
          </a:p>
          <a:p>
            <a:pPr marL="914400" marR="0" lvl="1" indent="-457200" algn="l" defTabSz="914400" rtl="0" eaLnBrk="0" fontAlgn="base" latinLnBrk="0" hangingPunct="0">
              <a:lnSpc>
                <a:spcPct val="100000"/>
              </a:lnSpc>
              <a:spcBef>
                <a:spcPct val="20000"/>
              </a:spcBef>
              <a:spcAft>
                <a:spcPct val="0"/>
              </a:spcAft>
              <a:buClrTx/>
              <a:buSzTx/>
              <a:buFont typeface="+mj-lt"/>
              <a:buAutoNum type="alphaLcPeriod"/>
              <a:defRPr/>
            </a:pPr>
            <a:r>
              <a:rPr kumimoji="0" lang="nl-NL" altLang="en-US" sz="2400" b="0" i="0" u="none" strike="noStrike" kern="1200" cap="none" spc="0" normalizeH="0" baseline="0" noProof="0" dirty="0">
                <a:ln>
                  <a:noFill/>
                </a:ln>
                <a:solidFill>
                  <a:srgbClr val="2D4B9B"/>
                </a:solidFill>
                <a:effectLst/>
                <a:uLnTx/>
                <a:uFillTx/>
                <a:latin typeface="+mn-lt"/>
                <a:ea typeface="+mn-ea"/>
                <a:cs typeface="+mn-cs"/>
              </a:rPr>
              <a:t>Oplossingsrichtingen</a:t>
            </a:r>
          </a:p>
          <a:p>
            <a:pPr marL="914400" marR="0" lvl="1" indent="-457200" algn="l" defTabSz="914400" rtl="0" eaLnBrk="0" fontAlgn="base" latinLnBrk="0" hangingPunct="0">
              <a:lnSpc>
                <a:spcPct val="100000"/>
              </a:lnSpc>
              <a:spcBef>
                <a:spcPct val="20000"/>
              </a:spcBef>
              <a:spcAft>
                <a:spcPct val="0"/>
              </a:spcAft>
              <a:buClrTx/>
              <a:buSzTx/>
              <a:buFont typeface="+mj-lt"/>
              <a:buAutoNum type="alphaLcPeriod"/>
              <a:defRPr/>
            </a:pPr>
            <a:r>
              <a:rPr kumimoji="0" lang="nl-NL" altLang="en-US" sz="2400" b="0" i="0" u="none" strike="noStrike" kern="1200" cap="none" spc="0" normalizeH="0" baseline="0" noProof="0" dirty="0">
                <a:ln>
                  <a:noFill/>
                </a:ln>
                <a:solidFill>
                  <a:srgbClr val="2D4B9B"/>
                </a:solidFill>
                <a:effectLst/>
                <a:uLnTx/>
                <a:uFillTx/>
                <a:latin typeface="+mn-lt"/>
                <a:ea typeface="+mn-ea"/>
                <a:cs typeface="+mn-cs"/>
              </a:rPr>
              <a:t>Vervolgstappen</a:t>
            </a:r>
            <a:endParaRPr kumimoji="0" lang="en-US" altLang="nl-NL" sz="2400" b="0" i="0" u="none" strike="noStrike" kern="1200" cap="none" spc="0" normalizeH="0" baseline="0" noProof="0" dirty="0">
              <a:ln>
                <a:noFill/>
              </a:ln>
              <a:solidFill>
                <a:srgbClr val="2D4B9B"/>
              </a:solidFill>
              <a:effectLst/>
              <a:uLnTx/>
              <a:uFillTx/>
              <a:latin typeface="+mn-lt"/>
              <a:ea typeface="+mn-ea"/>
              <a:cs typeface="+mn-cs"/>
            </a:endParaRPr>
          </a:p>
          <a:p>
            <a:pPr marR="0" lvl="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altLang="nl-NL" sz="1800" b="0" i="0" u="none" strike="noStrike" kern="1200" cap="none" spc="0" normalizeH="0" baseline="0" noProof="0" dirty="0">
              <a:ln>
                <a:noFill/>
              </a:ln>
              <a:solidFill>
                <a:srgbClr val="2D4B9B"/>
              </a:solidFill>
              <a:effectLst/>
              <a:uLnTx/>
              <a:uFillTx/>
              <a:latin typeface="+mn-lt"/>
              <a:ea typeface="+mn-ea"/>
              <a:cs typeface="+mn-cs"/>
            </a:endParaRPr>
          </a:p>
        </p:txBody>
      </p:sp>
      <p:sp>
        <p:nvSpPr>
          <p:cNvPr id="2" name="Tekstvak 1">
            <a:extLst>
              <a:ext uri="{FF2B5EF4-FFF2-40B4-BE49-F238E27FC236}">
                <a16:creationId xmlns:a16="http://schemas.microsoft.com/office/drawing/2014/main" id="{355C1743-5829-FB1F-5376-44407844F19A}"/>
              </a:ext>
            </a:extLst>
          </p:cNvPr>
          <p:cNvSpPr txBox="1"/>
          <p:nvPr/>
        </p:nvSpPr>
        <p:spPr>
          <a:xfrm>
            <a:off x="5004048" y="1404938"/>
            <a:ext cx="3312368" cy="2234458"/>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nl-NL" altLang="en-US" sz="2400" b="0" i="0" u="none" strike="noStrike" kern="1200" cap="none" spc="0" normalizeH="0" baseline="0" noProof="0" dirty="0">
                <a:ln>
                  <a:noFill/>
                </a:ln>
                <a:solidFill>
                  <a:srgbClr val="2D4B9B"/>
                </a:solidFill>
                <a:effectLst/>
                <a:uLnTx/>
                <a:uFillTx/>
                <a:latin typeface="+mn-lt"/>
                <a:ea typeface="+mn-ea"/>
                <a:cs typeface="+mn-cs"/>
              </a:rPr>
              <a:t>20:15 uur:</a:t>
            </a:r>
          </a:p>
          <a:p>
            <a:pPr marR="0" lvl="0" algn="l" defTabSz="914400" rtl="0" eaLnBrk="0" fontAlgn="base" latinLnBrk="0" hangingPunct="0">
              <a:lnSpc>
                <a:spcPct val="100000"/>
              </a:lnSpc>
              <a:spcBef>
                <a:spcPct val="20000"/>
              </a:spcBef>
              <a:spcAft>
                <a:spcPct val="0"/>
              </a:spcAft>
              <a:buClrTx/>
              <a:buSzTx/>
              <a:defRPr/>
            </a:pPr>
            <a:r>
              <a:rPr kumimoji="0" lang="nl-NL" altLang="en-US" sz="2400" b="0" i="0" u="none" strike="noStrike" kern="1200" cap="none" spc="0" normalizeH="0" baseline="0" noProof="0" dirty="0">
                <a:ln>
                  <a:noFill/>
                </a:ln>
                <a:solidFill>
                  <a:srgbClr val="2D4B9B"/>
                </a:solidFill>
                <a:effectLst/>
                <a:uLnTx/>
                <a:uFillTx/>
                <a:latin typeface="+mn-lt"/>
                <a:ea typeface="+mn-ea"/>
                <a:cs typeface="+mn-cs"/>
              </a:rPr>
              <a:t>In gesprek</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0" lang="en-US" altLang="nl-NL" sz="2400" b="0" i="0" u="none" strike="noStrike" kern="1200" cap="none" spc="0" normalizeH="0" baseline="0" noProof="0" dirty="0">
              <a:ln>
                <a:noFill/>
              </a:ln>
              <a:solidFill>
                <a:srgbClr val="2D4B9B"/>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nl-NL" altLang="en-US" sz="2400" b="0" i="0" u="none" strike="noStrike" kern="1200" cap="none" spc="0" normalizeH="0" baseline="0" noProof="0" dirty="0">
                <a:ln>
                  <a:noFill/>
                </a:ln>
                <a:solidFill>
                  <a:srgbClr val="2D4B9B"/>
                </a:solidFill>
                <a:effectLst/>
                <a:uLnTx/>
                <a:uFillTx/>
                <a:latin typeface="+mn-lt"/>
                <a:ea typeface="+mn-ea"/>
                <a:cs typeface="+mn-cs"/>
              </a:rPr>
              <a:t>21:30 uur</a:t>
            </a:r>
          </a:p>
          <a:p>
            <a:pPr marR="0" lvl="0" algn="l" defTabSz="914400" rtl="0" eaLnBrk="0" fontAlgn="base" latinLnBrk="0" hangingPunct="0">
              <a:lnSpc>
                <a:spcPct val="100000"/>
              </a:lnSpc>
              <a:spcBef>
                <a:spcPct val="20000"/>
              </a:spcBef>
              <a:spcAft>
                <a:spcPct val="0"/>
              </a:spcAft>
              <a:buClrTx/>
              <a:buSzTx/>
              <a:defRPr/>
            </a:pPr>
            <a:r>
              <a:rPr kumimoji="0" lang="nl-NL" altLang="en-US" sz="2400" b="0" i="0" u="none" strike="noStrike" kern="1200" cap="none" spc="0" normalizeH="0" baseline="0" noProof="0" dirty="0">
                <a:ln>
                  <a:noFill/>
                </a:ln>
                <a:solidFill>
                  <a:srgbClr val="2D4B9B"/>
                </a:solidFill>
                <a:effectLst/>
                <a:uLnTx/>
                <a:uFillTx/>
                <a:latin typeface="+mn-lt"/>
                <a:ea typeface="+mn-ea"/>
                <a:cs typeface="+mn-cs"/>
              </a:rPr>
              <a:t>Einde</a:t>
            </a:r>
            <a:endParaRPr kumimoji="0" lang="nl-NL" altLang="nl-NL" sz="2400" b="0" i="0" u="none" strike="noStrike" kern="1200" cap="none" spc="0" normalizeH="0" baseline="0" noProof="0" dirty="0">
              <a:ln>
                <a:noFill/>
              </a:ln>
              <a:solidFill>
                <a:srgbClr val="2D4B9B"/>
              </a:solidFill>
              <a:effectLst/>
              <a:uLnTx/>
              <a:uFillTx/>
              <a:latin typeface="+mn-lt"/>
              <a:ea typeface="+mn-ea"/>
              <a:cs typeface="+mn-cs"/>
            </a:endParaRPr>
          </a:p>
        </p:txBody>
      </p:sp>
      <p:cxnSp>
        <p:nvCxnSpPr>
          <p:cNvPr id="4" name="Rechte verbindingslijn 3">
            <a:extLst>
              <a:ext uri="{FF2B5EF4-FFF2-40B4-BE49-F238E27FC236}">
                <a16:creationId xmlns:a16="http://schemas.microsoft.com/office/drawing/2014/main" id="{997F06D3-42CE-F9CB-B6D4-4DB8FD3440F9}"/>
              </a:ext>
            </a:extLst>
          </p:cNvPr>
          <p:cNvCxnSpPr/>
          <p:nvPr/>
        </p:nvCxnSpPr>
        <p:spPr>
          <a:xfrm>
            <a:off x="4787900" y="1497867"/>
            <a:ext cx="0" cy="2147766"/>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el 1"/>
          <p:cNvSpPr>
            <a:spLocks noGrp="1"/>
          </p:cNvSpPr>
          <p:nvPr>
            <p:ph type="title" hasCustomPrompt="1"/>
          </p:nvPr>
        </p:nvSpPr>
        <p:spPr>
          <a:xfrm>
            <a:off x="1022350" y="411163"/>
            <a:ext cx="7581900" cy="857250"/>
          </a:xfrm>
          <a:ln/>
        </p:spPr>
        <p:txBody>
          <a:bodyPr vert="horz" wrap="square" lIns="91440" tIns="45720" rIns="91440" bIns="45720" anchor="ctr"/>
          <a:lstStyle/>
          <a:p>
            <a:r>
              <a:rPr lang="nl-NL" altLang="nl-NL" kern="1200" dirty="0">
                <a:solidFill>
                  <a:srgbClr val="2D4B9B"/>
                </a:solidFill>
                <a:latin typeface="+mj-lt"/>
                <a:ea typeface="+mj-ea"/>
                <a:cs typeface="+mj-cs"/>
              </a:rPr>
              <a:t>Voorgeschiedenis</a:t>
            </a:r>
          </a:p>
        </p:txBody>
      </p:sp>
      <p:sp>
        <p:nvSpPr>
          <p:cNvPr id="9220" name="Tijdelijke aanduiding voor inhoud 2"/>
          <p:cNvSpPr>
            <a:spLocks noGrp="1"/>
          </p:cNvSpPr>
          <p:nvPr>
            <p:ph idx="1" hasCustomPrompt="1"/>
          </p:nvPr>
        </p:nvSpPr>
        <p:spPr>
          <a:xfrm>
            <a:off x="1022350" y="1405255"/>
            <a:ext cx="4653915" cy="3394075"/>
          </a:xfrm>
          <a:ln/>
        </p:spPr>
        <p:txBody>
          <a:bodyPr vert="horz" wrap="square" lIns="91440" tIns="45720" rIns="91440" bIns="45720" anchor="t">
            <a:normAutofit/>
          </a:bodyPr>
          <a:lstStyle/>
          <a:p>
            <a:r>
              <a:rPr lang="nl-NL" altLang="nl-NL" sz="2400" kern="1200" dirty="0">
                <a:solidFill>
                  <a:srgbClr val="2D4B9B"/>
                </a:solidFill>
                <a:latin typeface="+mn-lt"/>
                <a:ea typeface="+mn-ea"/>
                <a:cs typeface="+mn-cs"/>
              </a:rPr>
              <a:t>2017: Verkeers-veiligheidsenqu</a:t>
            </a:r>
            <a:r>
              <a:rPr lang="nl-NL" altLang="nl-NL" sz="2400" kern="1200" dirty="0">
                <a:solidFill>
                  <a:srgbClr val="2D4B9B"/>
                </a:solidFill>
                <a:latin typeface="Calibri" panose="020F0502020204030204" pitchFamily="34" charset="0"/>
                <a:ea typeface="+mn-ea"/>
                <a:cs typeface="Calibri" panose="020F0502020204030204" pitchFamily="34" charset="0"/>
              </a:rPr>
              <a:t>ê</a:t>
            </a:r>
            <a:r>
              <a:rPr lang="nl-NL" altLang="nl-NL" sz="2400" kern="1200" dirty="0">
                <a:solidFill>
                  <a:srgbClr val="2D4B9B"/>
                </a:solidFill>
                <a:latin typeface="+mn-lt"/>
                <a:ea typeface="+mn-ea"/>
                <a:cs typeface="+mn-cs"/>
              </a:rPr>
              <a:t>te</a:t>
            </a:r>
          </a:p>
          <a:p>
            <a:r>
              <a:rPr lang="nl-NL" altLang="nl-NL" sz="2400" kern="1200" dirty="0">
                <a:solidFill>
                  <a:srgbClr val="2D4B9B"/>
                </a:solidFill>
                <a:latin typeface="+mn-lt"/>
                <a:ea typeface="+mn-ea"/>
                <a:cs typeface="+mn-cs"/>
              </a:rPr>
              <a:t>2018: Projectagenda Verkeersveiligheid</a:t>
            </a:r>
          </a:p>
          <a:p>
            <a:r>
              <a:rPr lang="nl-NL" altLang="nl-NL" sz="2400" kern="1200" dirty="0">
                <a:solidFill>
                  <a:srgbClr val="2D4B9B"/>
                </a:solidFill>
                <a:latin typeface="+mn-lt"/>
                <a:ea typeface="+mn-ea"/>
                <a:cs typeface="+mn-cs"/>
              </a:rPr>
              <a:t>2022: Verkennende studie</a:t>
            </a:r>
          </a:p>
          <a:p>
            <a:endParaRPr lang="nl-NL" altLang="nl-NL" kern="1200" dirty="0">
              <a:solidFill>
                <a:srgbClr val="2D4B9B"/>
              </a:solidFill>
              <a:latin typeface="+mn-lt"/>
              <a:ea typeface="+mn-ea"/>
              <a:cs typeface="+mn-cs"/>
            </a:endParaRPr>
          </a:p>
        </p:txBody>
      </p:sp>
      <p:pic>
        <p:nvPicPr>
          <p:cNvPr id="2" name="Afbeelding 1">
            <a:extLst>
              <a:ext uri="{FF2B5EF4-FFF2-40B4-BE49-F238E27FC236}">
                <a16:creationId xmlns:a16="http://schemas.microsoft.com/office/drawing/2014/main" id="{65D38CB5-03FB-2F60-79B4-A3C39E722C2D}"/>
              </a:ext>
            </a:extLst>
          </p:cNvPr>
          <p:cNvPicPr>
            <a:picLocks noChangeAspect="1"/>
          </p:cNvPicPr>
          <p:nvPr/>
        </p:nvPicPr>
        <p:blipFill>
          <a:blip r:embed="rId3"/>
          <a:stretch>
            <a:fillRect/>
          </a:stretch>
        </p:blipFill>
        <p:spPr>
          <a:xfrm>
            <a:off x="5955453" y="699542"/>
            <a:ext cx="2865004" cy="3528392"/>
          </a:xfrm>
          <a:prstGeom prst="rect">
            <a:avLst/>
          </a:prstGeom>
        </p:spPr>
      </p:pic>
      <p:pic>
        <p:nvPicPr>
          <p:cNvPr id="3" name="Afbeelding 2">
            <a:extLst>
              <a:ext uri="{FF2B5EF4-FFF2-40B4-BE49-F238E27FC236}">
                <a16:creationId xmlns:a16="http://schemas.microsoft.com/office/drawing/2014/main" id="{425A6A55-5FC1-D34F-11F8-48072AEE4B85}"/>
              </a:ext>
            </a:extLst>
          </p:cNvPr>
          <p:cNvPicPr>
            <a:picLocks noChangeAspect="1"/>
          </p:cNvPicPr>
          <p:nvPr/>
        </p:nvPicPr>
        <p:blipFill>
          <a:blip r:embed="rId4"/>
          <a:stretch>
            <a:fillRect/>
          </a:stretch>
        </p:blipFill>
        <p:spPr>
          <a:xfrm>
            <a:off x="467544" y="4232353"/>
            <a:ext cx="1835055" cy="566977"/>
          </a:xfrm>
          <a:prstGeom prst="rect">
            <a:avLst/>
          </a:prstGeom>
        </p:spPr>
      </p:pic>
      <p:pic>
        <p:nvPicPr>
          <p:cNvPr id="4" name="Afbeelding 3">
            <a:extLst>
              <a:ext uri="{FF2B5EF4-FFF2-40B4-BE49-F238E27FC236}">
                <a16:creationId xmlns:a16="http://schemas.microsoft.com/office/drawing/2014/main" id="{00726538-8E5B-3AB5-B7B9-A063DB5BC71D}"/>
              </a:ext>
            </a:extLst>
          </p:cNvPr>
          <p:cNvPicPr>
            <a:picLocks noChangeAspect="1"/>
          </p:cNvPicPr>
          <p:nvPr/>
        </p:nvPicPr>
        <p:blipFill>
          <a:blip r:embed="rId5"/>
          <a:stretch>
            <a:fillRect/>
          </a:stretch>
        </p:blipFill>
        <p:spPr>
          <a:xfrm>
            <a:off x="2526276" y="4104325"/>
            <a:ext cx="823031" cy="82303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hasCustomPrompt="1"/>
          </p:nvPr>
        </p:nvSpPr>
        <p:spPr>
          <a:xfrm>
            <a:off x="1022350" y="411163"/>
            <a:ext cx="7581900" cy="857250"/>
          </a:xfrm>
          <a:ln/>
        </p:spPr>
        <p:txBody>
          <a:bodyPr vert="horz" wrap="square" lIns="91440" tIns="45720" rIns="91440" bIns="45720" anchor="ctr">
            <a:normAutofit fontScale="90000"/>
          </a:bodyPr>
          <a:lstStyle/>
          <a:p>
            <a:r>
              <a:rPr lang="nl-NL" altLang="en-US" kern="1200" dirty="0">
                <a:solidFill>
                  <a:srgbClr val="2D4B9B"/>
                </a:solidFill>
                <a:latin typeface="+mj-lt"/>
                <a:ea typeface="+mj-ea"/>
                <a:cs typeface="+mj-cs"/>
              </a:rPr>
              <a:t>Terugblik op de inloopbijeenkomst van juli</a:t>
            </a:r>
            <a:endParaRPr lang="nl-NL" altLang="nl-NL" kern="1200" dirty="0">
              <a:solidFill>
                <a:srgbClr val="2D4B9B"/>
              </a:solidFill>
              <a:latin typeface="+mj-lt"/>
              <a:ea typeface="+mj-ea"/>
              <a:cs typeface="+mj-cs"/>
            </a:endParaRPr>
          </a:p>
        </p:txBody>
      </p:sp>
      <p:sp>
        <p:nvSpPr>
          <p:cNvPr id="4" name="Text Box 3"/>
          <p:cNvSpPr txBox="1"/>
          <p:nvPr/>
        </p:nvSpPr>
        <p:spPr>
          <a:xfrm>
            <a:off x="929005" y="1405255"/>
            <a:ext cx="3427095" cy="2677656"/>
          </a:xfrm>
          <a:prstGeom prst="rect">
            <a:avLst/>
          </a:prstGeom>
          <a:noFill/>
        </p:spPr>
        <p:txBody>
          <a:bodyPr wrap="square" rtlCol="0">
            <a:spAutoFit/>
          </a:bodyPr>
          <a:lstStyle/>
          <a:p>
            <a:r>
              <a:rPr lang="nl-NL" altLang="en-US" dirty="0">
                <a:solidFill>
                  <a:srgbClr val="2D4B9B"/>
                </a:solidFill>
                <a:latin typeface="+mn-lt"/>
                <a:cs typeface="+mn-lt"/>
              </a:rPr>
              <a:t>Veel informatie opgehaald:</a:t>
            </a:r>
          </a:p>
          <a:p>
            <a:pPr marL="457200" indent="-457200">
              <a:buFont typeface="Arial" panose="020B0604020202020204" pitchFamily="34" charset="0"/>
              <a:buChar char="•"/>
            </a:pPr>
            <a:r>
              <a:rPr lang="nl-NL" altLang="en-US" dirty="0">
                <a:solidFill>
                  <a:srgbClr val="2D4B9B"/>
                </a:solidFill>
                <a:latin typeface="+mn-lt"/>
                <a:cs typeface="+mn-lt"/>
              </a:rPr>
              <a:t>Te hoge snelheid</a:t>
            </a:r>
          </a:p>
          <a:p>
            <a:pPr marL="457200" indent="-457200">
              <a:buFont typeface="Arial" panose="020B0604020202020204" pitchFamily="34" charset="0"/>
              <a:buChar char="•"/>
            </a:pPr>
            <a:r>
              <a:rPr lang="nl-NL" altLang="en-US" dirty="0">
                <a:solidFill>
                  <a:srgbClr val="2D4B9B"/>
                </a:solidFill>
                <a:latin typeface="+mn-lt"/>
                <a:cs typeface="+mn-lt"/>
              </a:rPr>
              <a:t>Gedrag</a:t>
            </a:r>
          </a:p>
          <a:p>
            <a:pPr marL="457200" indent="-457200">
              <a:buFont typeface="Arial" panose="020B0604020202020204" pitchFamily="34" charset="0"/>
              <a:buChar char="•"/>
            </a:pPr>
            <a:r>
              <a:rPr lang="nl-NL" altLang="en-US" dirty="0">
                <a:solidFill>
                  <a:srgbClr val="2D4B9B"/>
                </a:solidFill>
                <a:latin typeface="+mn-lt"/>
                <a:cs typeface="+mn-lt"/>
              </a:rPr>
              <a:t>Oversteekbaarheid</a:t>
            </a:r>
          </a:p>
          <a:p>
            <a:pPr marL="457200" indent="-457200">
              <a:buFont typeface="Arial" panose="020B0604020202020204" pitchFamily="34" charset="0"/>
              <a:buChar char="•"/>
            </a:pPr>
            <a:r>
              <a:rPr lang="nl-NL" altLang="en-US" dirty="0">
                <a:solidFill>
                  <a:srgbClr val="2D4B9B"/>
                </a:solidFill>
                <a:latin typeface="+mn-lt"/>
                <a:cs typeface="+mn-lt"/>
              </a:rPr>
              <a:t>Positie fietser</a:t>
            </a:r>
          </a:p>
          <a:p>
            <a:pPr marL="457200" indent="-457200">
              <a:buFont typeface="Arial" panose="020B0604020202020204" pitchFamily="34" charset="0"/>
              <a:buChar char="•"/>
            </a:pPr>
            <a:r>
              <a:rPr lang="nl-NL" altLang="en-US" dirty="0">
                <a:solidFill>
                  <a:srgbClr val="2D4B9B"/>
                </a:solidFill>
                <a:latin typeface="+mn-lt"/>
                <a:cs typeface="+mn-lt"/>
              </a:rPr>
              <a:t>Inrichtingssuggesties</a:t>
            </a:r>
          </a:p>
        </p:txBody>
      </p:sp>
      <p:pic>
        <p:nvPicPr>
          <p:cNvPr id="6" name="Tijdelijke aanduiding voor inhoud 5">
            <a:extLst>
              <a:ext uri="{FF2B5EF4-FFF2-40B4-BE49-F238E27FC236}">
                <a16:creationId xmlns:a16="http://schemas.microsoft.com/office/drawing/2014/main" id="{C07844A1-C991-5A20-6462-2AD6E5133C0C}"/>
              </a:ext>
            </a:extLst>
          </p:cNvPr>
          <p:cNvPicPr>
            <a:picLocks noGrp="1" noChangeAspect="1"/>
          </p:cNvPicPr>
          <p:nvPr>
            <p:ph idx="1"/>
          </p:nvPr>
        </p:nvPicPr>
        <p:blipFill>
          <a:blip r:embed="rId3"/>
          <a:stretch>
            <a:fillRect/>
          </a:stretch>
        </p:blipFill>
        <p:spPr>
          <a:xfrm>
            <a:off x="5319317" y="1131590"/>
            <a:ext cx="3470104" cy="3754116"/>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hasCustomPrompt="1"/>
          </p:nvPr>
        </p:nvSpPr>
        <p:spPr>
          <a:xfrm>
            <a:off x="1022350" y="411163"/>
            <a:ext cx="7581900" cy="857250"/>
          </a:xfrm>
          <a:ln/>
        </p:spPr>
        <p:txBody>
          <a:bodyPr vert="horz" wrap="square" lIns="91440" tIns="45720" rIns="91440" bIns="45720" anchor="ctr">
            <a:normAutofit/>
          </a:bodyPr>
          <a:lstStyle/>
          <a:p>
            <a:r>
              <a:rPr lang="nl-NL" altLang="en-US" kern="1200" dirty="0">
                <a:solidFill>
                  <a:srgbClr val="2D4B9B"/>
                </a:solidFill>
                <a:latin typeface="+mj-lt"/>
                <a:ea typeface="+mj-ea"/>
                <a:cs typeface="+mj-cs"/>
              </a:rPr>
              <a:t>Oplossingsrichtingen</a:t>
            </a:r>
            <a:endParaRPr lang="nl-NL" altLang="nl-NL" kern="1200" dirty="0">
              <a:solidFill>
                <a:srgbClr val="2D4B9B"/>
              </a:solidFill>
              <a:latin typeface="+mj-lt"/>
              <a:ea typeface="+mj-ea"/>
              <a:cs typeface="+mj-cs"/>
            </a:endParaRPr>
          </a:p>
        </p:txBody>
      </p:sp>
      <p:sp>
        <p:nvSpPr>
          <p:cNvPr id="2" name="Tijdelijke aanduiding voor inhoud 1"/>
          <p:cNvSpPr>
            <a:spLocks noGrp="1"/>
          </p:cNvSpPr>
          <p:nvPr>
            <p:ph idx="1" hasCustomPrompt="1"/>
          </p:nvPr>
        </p:nvSpPr>
        <p:spPr>
          <a:xfrm>
            <a:off x="1022350" y="1404938"/>
            <a:ext cx="7581900" cy="3394075"/>
          </a:xfrm>
        </p:spPr>
        <p:txBody>
          <a:bodyPr vert="horz" wrap="square" lIns="91440" tIns="45720" rIns="91440" bIns="45720" numCol="1" anchor="t" anchorCtr="0" compatLnSpc="1">
            <a:normAutofit/>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nl-NL" sz="2400" b="1" i="0" u="none" strike="noStrike" kern="1200" cap="none" spc="0" normalizeH="0" baseline="0" noProof="0" dirty="0">
                <a:ln>
                  <a:noFill/>
                </a:ln>
                <a:solidFill>
                  <a:srgbClr val="2D4B9B"/>
                </a:solidFill>
                <a:effectLst/>
                <a:uLnTx/>
                <a:uFillTx/>
                <a:latin typeface="+mj-lt"/>
                <a:ea typeface="+mn-ea"/>
                <a:cs typeface="+mn-cs"/>
              </a:rPr>
              <a:t>Variant 1</a:t>
            </a:r>
          </a:p>
          <a:p>
            <a:pPr marR="0" lvl="0" algn="l" defTabSz="914400" rtl="0" eaLnBrk="0" fontAlgn="base" latinLnBrk="0" hangingPunct="0">
              <a:lnSpc>
                <a:spcPct val="100000"/>
              </a:lnSpc>
              <a:spcBef>
                <a:spcPct val="20000"/>
              </a:spcBef>
              <a:spcAft>
                <a:spcPct val="0"/>
              </a:spcAft>
              <a:buClrTx/>
              <a:buSzTx/>
              <a:buFont typeface="Courier New" panose="02070309020205020404" pitchFamily="49" charset="0"/>
              <a:buChar char="o"/>
              <a:defRPr/>
            </a:pPr>
            <a:r>
              <a:rPr kumimoji="0" lang="nl-NL" sz="2400" b="0" i="0" u="none" strike="noStrike" kern="1200" cap="none" spc="0" normalizeH="0" baseline="0" noProof="0" dirty="0">
                <a:ln>
                  <a:noFill/>
                </a:ln>
                <a:solidFill>
                  <a:srgbClr val="2D4B9B"/>
                </a:solidFill>
                <a:effectLst/>
                <a:uLnTx/>
                <a:uFillTx/>
                <a:latin typeface="+mj-lt"/>
                <a:ea typeface="+mn-ea"/>
                <a:cs typeface="+mn-cs"/>
              </a:rPr>
              <a:t>Fiets en auto delen rijbaan</a:t>
            </a:r>
          </a:p>
          <a:p>
            <a:pPr marR="0" lvl="0" algn="l" defTabSz="914400" rtl="0" eaLnBrk="0" fontAlgn="base" latinLnBrk="0" hangingPunct="0">
              <a:lnSpc>
                <a:spcPct val="100000"/>
              </a:lnSpc>
              <a:spcBef>
                <a:spcPct val="20000"/>
              </a:spcBef>
              <a:spcAft>
                <a:spcPct val="0"/>
              </a:spcAft>
              <a:buClrTx/>
              <a:buSzTx/>
              <a:buFont typeface="Courier New" panose="02070309020205020404" pitchFamily="49" charset="0"/>
              <a:buChar char="o"/>
              <a:defRPr/>
            </a:pPr>
            <a:r>
              <a:rPr kumimoji="0" lang="nl-NL" sz="2400" b="0" i="0" u="none" strike="noStrike" kern="1200" cap="none" spc="0" normalizeH="0" baseline="0" noProof="0" dirty="0">
                <a:ln>
                  <a:noFill/>
                </a:ln>
                <a:solidFill>
                  <a:srgbClr val="2D4B9B"/>
                </a:solidFill>
                <a:effectLst/>
                <a:uLnTx/>
                <a:uFillTx/>
                <a:latin typeface="+mj-lt"/>
                <a:ea typeface="+mn-ea"/>
                <a:cs typeface="+mn-cs"/>
              </a:rPr>
              <a:t>Kruispuntplateaus</a:t>
            </a:r>
          </a:p>
          <a:p>
            <a:pPr marR="0" lvl="0" algn="l" defTabSz="914400" rtl="0" eaLnBrk="0" fontAlgn="base" latinLnBrk="0" hangingPunct="0">
              <a:lnSpc>
                <a:spcPct val="100000"/>
              </a:lnSpc>
              <a:spcBef>
                <a:spcPct val="20000"/>
              </a:spcBef>
              <a:spcAft>
                <a:spcPct val="0"/>
              </a:spcAft>
              <a:buClrTx/>
              <a:buSzTx/>
              <a:buFont typeface="Courier New" panose="02070309020205020404" pitchFamily="49" charset="0"/>
              <a:buChar char="o"/>
              <a:defRPr/>
            </a:pPr>
            <a:r>
              <a:rPr kumimoji="0" lang="nl-NL" sz="2400" b="0" i="0" u="none" strike="noStrike" kern="1200" cap="none" spc="0" normalizeH="0" baseline="0" noProof="0" dirty="0">
                <a:ln>
                  <a:noFill/>
                </a:ln>
                <a:solidFill>
                  <a:srgbClr val="2D4B9B"/>
                </a:solidFill>
                <a:effectLst/>
                <a:uLnTx/>
                <a:uFillTx/>
                <a:latin typeface="+mj-lt"/>
                <a:ea typeface="+mn-ea"/>
                <a:cs typeface="+mn-cs"/>
              </a:rPr>
              <a:t>Extra snelheidsremmers (nader te bepalen, versmallingen en/of drempels)</a:t>
            </a:r>
          </a:p>
          <a:p>
            <a:pPr marR="0" lvl="0" algn="l" defTabSz="914400" rtl="0" eaLnBrk="0" fontAlgn="base" latinLnBrk="0" hangingPunct="0">
              <a:lnSpc>
                <a:spcPct val="100000"/>
              </a:lnSpc>
              <a:spcBef>
                <a:spcPct val="20000"/>
              </a:spcBef>
              <a:spcAft>
                <a:spcPct val="0"/>
              </a:spcAft>
              <a:buClrTx/>
              <a:buSzTx/>
              <a:buFont typeface="Courier New" panose="02070309020205020404" pitchFamily="49" charset="0"/>
              <a:buChar char="o"/>
              <a:defRPr/>
            </a:pPr>
            <a:r>
              <a:rPr kumimoji="0" lang="nl-NL" sz="2400" b="0" i="0" u="none" strike="noStrike" kern="1200" cap="none" spc="0" normalizeH="0" baseline="0" noProof="0" dirty="0">
                <a:ln>
                  <a:noFill/>
                </a:ln>
                <a:solidFill>
                  <a:srgbClr val="2D4B9B"/>
                </a:solidFill>
                <a:effectLst/>
                <a:uLnTx/>
                <a:uFillTx/>
                <a:latin typeface="+mj-lt"/>
                <a:ea typeface="+mn-ea"/>
                <a:cs typeface="+mn-cs"/>
              </a:rPr>
              <a:t>In beginsel geen zebrapaden</a:t>
            </a:r>
          </a:p>
          <a:p>
            <a:pPr marR="0" lvl="0" algn="l" defTabSz="914400" rtl="0" eaLnBrk="0" fontAlgn="base" latinLnBrk="0" hangingPunct="0">
              <a:lnSpc>
                <a:spcPct val="100000"/>
              </a:lnSpc>
              <a:spcBef>
                <a:spcPct val="20000"/>
              </a:spcBef>
              <a:spcAft>
                <a:spcPct val="0"/>
              </a:spcAft>
              <a:buClrTx/>
              <a:buSzTx/>
              <a:buFont typeface="Courier New" panose="02070309020205020404" pitchFamily="49" charset="0"/>
              <a:buChar char="o"/>
              <a:defRPr/>
            </a:pPr>
            <a:r>
              <a:rPr kumimoji="0" lang="nl-NL" sz="2400" b="0" i="0" u="none" strike="noStrike" kern="1200" cap="none" spc="0" normalizeH="0" baseline="0" noProof="0" dirty="0">
                <a:ln>
                  <a:noFill/>
                </a:ln>
                <a:solidFill>
                  <a:srgbClr val="2D4B9B"/>
                </a:solidFill>
                <a:effectLst/>
                <a:uLnTx/>
                <a:uFillTx/>
                <a:latin typeface="+mj-lt"/>
                <a:ea typeface="+mn-ea"/>
                <a:cs typeface="+mn-cs"/>
              </a:rPr>
              <a:t>Behoud bomen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hasCustomPrompt="1"/>
          </p:nvPr>
        </p:nvSpPr>
        <p:spPr/>
        <p:txBody>
          <a:bodyPr vert="horz" wrap="square" lIns="91440" tIns="45720" rIns="91440" bIns="45720" numCol="1" anchor="ctr" anchorCtr="0" compatLnSpc="1">
            <a:normAutofit fontScale="90000"/>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nl-NL" altLang="nl-NL" sz="3600" b="1" i="0" u="none" strike="noStrike" kern="1200" cap="none" spc="0" normalizeH="0" baseline="0" noProof="0" dirty="0">
                <a:ln>
                  <a:noFill/>
                </a:ln>
                <a:solidFill>
                  <a:srgbClr val="2D4B9B"/>
                </a:solidFill>
                <a:effectLst/>
                <a:uLnTx/>
                <a:uFillTx/>
                <a:latin typeface="+mj-lt"/>
                <a:ea typeface="+mj-ea"/>
                <a:cs typeface="+mj-cs"/>
              </a:rPr>
              <a:t>Variant 1 </a:t>
            </a:r>
            <a:br>
              <a:rPr kumimoji="0" lang="nl-NL" altLang="nl-NL" sz="3600" b="1" i="0" u="none" strike="noStrike" kern="1200" cap="none" spc="0" normalizeH="0" baseline="0" noProof="0" dirty="0">
                <a:ln>
                  <a:noFill/>
                </a:ln>
                <a:solidFill>
                  <a:srgbClr val="2D4B9B"/>
                </a:solidFill>
                <a:effectLst/>
                <a:uLnTx/>
                <a:uFillTx/>
                <a:latin typeface="+mj-lt"/>
                <a:ea typeface="+mj-ea"/>
                <a:cs typeface="+mj-cs"/>
              </a:rPr>
            </a:br>
            <a:r>
              <a:rPr lang="nl-NL" altLang="nl-NL" dirty="0"/>
              <a:t>Impressie</a:t>
            </a:r>
            <a:r>
              <a:rPr kumimoji="0" lang="nl-NL" altLang="nl-NL" sz="3600" b="1" i="0" u="none" strike="noStrike" kern="1200" cap="none" spc="0" normalizeH="0" baseline="0" noProof="0" dirty="0">
                <a:ln>
                  <a:noFill/>
                </a:ln>
                <a:solidFill>
                  <a:srgbClr val="2D4B9B"/>
                </a:solidFill>
                <a:effectLst/>
                <a:uLnTx/>
                <a:uFillTx/>
                <a:latin typeface="+mj-lt"/>
                <a:ea typeface="+mj-ea"/>
                <a:cs typeface="+mj-cs"/>
              </a:rPr>
              <a:t> dwarsprofiel</a:t>
            </a:r>
          </a:p>
        </p:txBody>
      </p:sp>
      <p:pic>
        <p:nvPicPr>
          <p:cNvPr id="10" name="Tijdelijke aanduiding voor inhoud 9"/>
          <p:cNvPicPr>
            <a:picLocks noGrp="1" noChangeAspect="1"/>
          </p:cNvPicPr>
          <p:nvPr>
            <p:ph idx="1"/>
          </p:nvPr>
        </p:nvPicPr>
        <p:blipFill>
          <a:blip r:embed="rId2"/>
          <a:stretch>
            <a:fillRect/>
          </a:stretch>
        </p:blipFill>
        <p:spPr>
          <a:xfrm>
            <a:off x="1433194" y="1589170"/>
            <a:ext cx="6040120" cy="2493645"/>
          </a:xfrm>
          <a:prstGeom prst="rect">
            <a:avLst/>
          </a:prstGeom>
        </p:spPr>
      </p:pic>
      <p:pic>
        <p:nvPicPr>
          <p:cNvPr id="2" name="Afbeelding 1">
            <a:extLst>
              <a:ext uri="{FF2B5EF4-FFF2-40B4-BE49-F238E27FC236}">
                <a16:creationId xmlns:a16="http://schemas.microsoft.com/office/drawing/2014/main" id="{022B2DD5-76A4-3E4C-C3B2-7312EE7D6BF2}"/>
              </a:ext>
            </a:extLst>
          </p:cNvPr>
          <p:cNvPicPr>
            <a:picLocks noChangeAspect="1"/>
          </p:cNvPicPr>
          <p:nvPr/>
        </p:nvPicPr>
        <p:blipFill>
          <a:blip r:embed="rId3"/>
          <a:stretch>
            <a:fillRect/>
          </a:stretch>
        </p:blipFill>
        <p:spPr>
          <a:xfrm>
            <a:off x="2699792" y="4109106"/>
            <a:ext cx="823031" cy="823031"/>
          </a:xfrm>
          <a:prstGeom prst="rect">
            <a:avLst/>
          </a:prstGeom>
        </p:spPr>
      </p:pic>
      <p:pic>
        <p:nvPicPr>
          <p:cNvPr id="3" name="Afbeelding 2">
            <a:extLst>
              <a:ext uri="{FF2B5EF4-FFF2-40B4-BE49-F238E27FC236}">
                <a16:creationId xmlns:a16="http://schemas.microsoft.com/office/drawing/2014/main" id="{8D418252-F924-AA03-C46F-BC402BB60E8A}"/>
              </a:ext>
            </a:extLst>
          </p:cNvPr>
          <p:cNvPicPr>
            <a:picLocks noChangeAspect="1"/>
          </p:cNvPicPr>
          <p:nvPr/>
        </p:nvPicPr>
        <p:blipFill>
          <a:blip r:embed="rId4"/>
          <a:stretch>
            <a:fillRect/>
          </a:stretch>
        </p:blipFill>
        <p:spPr>
          <a:xfrm>
            <a:off x="515667" y="4237134"/>
            <a:ext cx="1835055" cy="56697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hasCustomPrompt="1"/>
          </p:nvPr>
        </p:nvSpPr>
        <p:spPr>
          <a:xfrm>
            <a:off x="1022350" y="411163"/>
            <a:ext cx="7581900" cy="857250"/>
          </a:xfrm>
        </p:spPr>
        <p:txBody>
          <a:bodyPr vert="horz" wrap="square" lIns="91440" tIns="45720" rIns="91440" bIns="45720" anchor="ctr">
            <a:normAutofit/>
          </a:bodyPr>
          <a:lstStyle/>
          <a:p>
            <a:r>
              <a:rPr lang="nl-NL" altLang="en-US" kern="1200" dirty="0">
                <a:solidFill>
                  <a:srgbClr val="2D4B9B"/>
                </a:solidFill>
                <a:latin typeface="+mj-lt"/>
                <a:ea typeface="+mj-ea"/>
                <a:cs typeface="+mj-cs"/>
              </a:rPr>
              <a:t>Oplossingsrichtingen</a:t>
            </a:r>
            <a:endParaRPr lang="nl-NL" altLang="nl-NL" kern="1200" dirty="0">
              <a:solidFill>
                <a:srgbClr val="2D4B9B"/>
              </a:solidFill>
              <a:latin typeface="+mj-lt"/>
              <a:ea typeface="+mj-ea"/>
              <a:cs typeface="+mj-cs"/>
            </a:endParaRPr>
          </a:p>
        </p:txBody>
      </p:sp>
      <p:sp>
        <p:nvSpPr>
          <p:cNvPr id="2" name="Tijdelijke aanduiding voor inhoud 1"/>
          <p:cNvSpPr>
            <a:spLocks noGrp="1"/>
          </p:cNvSpPr>
          <p:nvPr>
            <p:ph idx="1" hasCustomPrompt="1"/>
          </p:nvPr>
        </p:nvSpPr>
        <p:spPr>
          <a:xfrm>
            <a:off x="1022350" y="1404938"/>
            <a:ext cx="7581900" cy="3394075"/>
          </a:xfrm>
        </p:spPr>
        <p:txBody>
          <a:bodyPr vert="horz" wrap="square" lIns="91440" tIns="45720" rIns="91440" bIns="45720" numCol="1" anchor="t" anchorCtr="0" compatLnSpc="1">
            <a:normAutofit/>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nl-NL" sz="2400" b="1" i="0" u="none" strike="noStrike" kern="1200" cap="none" spc="0" normalizeH="0" baseline="0" noProof="0" dirty="0">
                <a:ln>
                  <a:noFill/>
                </a:ln>
                <a:solidFill>
                  <a:srgbClr val="2D4B9B"/>
                </a:solidFill>
                <a:effectLst/>
                <a:uLnTx/>
                <a:uFillTx/>
                <a:latin typeface="+mj-lt"/>
                <a:ea typeface="+mn-ea"/>
                <a:cs typeface="+mn-cs"/>
              </a:rPr>
              <a:t>Variant 2</a:t>
            </a:r>
          </a:p>
          <a:p>
            <a:pPr marR="0" lvl="0" algn="l" defTabSz="914400" rtl="0" eaLnBrk="0" fontAlgn="base" latinLnBrk="0" hangingPunct="0">
              <a:lnSpc>
                <a:spcPct val="100000"/>
              </a:lnSpc>
              <a:spcBef>
                <a:spcPct val="20000"/>
              </a:spcBef>
              <a:spcAft>
                <a:spcPct val="0"/>
              </a:spcAft>
              <a:buClrTx/>
              <a:buSzTx/>
              <a:buFont typeface="Courier New" panose="02070309020205020404" pitchFamily="49" charset="0"/>
              <a:buChar char="o"/>
              <a:defRPr/>
            </a:pPr>
            <a:r>
              <a:rPr kumimoji="0" lang="nl-NL" sz="2400" b="0" i="0" u="none" strike="noStrike" kern="1200" cap="none" spc="0" normalizeH="0" baseline="0" noProof="0" dirty="0">
                <a:ln>
                  <a:noFill/>
                </a:ln>
                <a:solidFill>
                  <a:srgbClr val="2D4B9B"/>
                </a:solidFill>
                <a:effectLst/>
                <a:uLnTx/>
                <a:uFillTx/>
                <a:latin typeface="+mj-lt"/>
                <a:ea typeface="+mn-ea"/>
                <a:cs typeface="+mn-cs"/>
              </a:rPr>
              <a:t>Auto in het midden, fietser op </a:t>
            </a:r>
            <a:r>
              <a:rPr lang="nl-NL" sz="2400" dirty="0">
                <a:latin typeface="+mj-lt"/>
              </a:rPr>
              <a:t>extra brede suggestiestroken</a:t>
            </a:r>
          </a:p>
          <a:p>
            <a:pPr marR="0" lvl="0" algn="l" defTabSz="914400" rtl="0" eaLnBrk="0" fontAlgn="base" latinLnBrk="0" hangingPunct="0">
              <a:lnSpc>
                <a:spcPct val="100000"/>
              </a:lnSpc>
              <a:spcBef>
                <a:spcPct val="20000"/>
              </a:spcBef>
              <a:spcAft>
                <a:spcPct val="0"/>
              </a:spcAft>
              <a:buClrTx/>
              <a:buSzTx/>
              <a:buFont typeface="Courier New" panose="02070309020205020404" pitchFamily="49" charset="0"/>
              <a:buChar char="o"/>
              <a:defRPr/>
            </a:pPr>
            <a:r>
              <a:rPr kumimoji="0" lang="nl-NL" sz="2400" b="0" i="0" u="none" strike="noStrike" kern="1200" cap="none" spc="0" normalizeH="0" baseline="0" noProof="0" dirty="0">
                <a:ln>
                  <a:noFill/>
                </a:ln>
                <a:solidFill>
                  <a:srgbClr val="2D4B9B"/>
                </a:solidFill>
                <a:effectLst/>
                <a:uLnTx/>
                <a:uFillTx/>
                <a:latin typeface="+mj-lt"/>
                <a:ea typeface="+mn-ea"/>
                <a:cs typeface="+mn-cs"/>
              </a:rPr>
              <a:t>Kruispuntplateaus</a:t>
            </a:r>
          </a:p>
          <a:p>
            <a:pPr marR="0" lvl="0" algn="l" defTabSz="914400" rtl="0" eaLnBrk="0" fontAlgn="base" latinLnBrk="0" hangingPunct="0">
              <a:lnSpc>
                <a:spcPct val="100000"/>
              </a:lnSpc>
              <a:spcBef>
                <a:spcPct val="20000"/>
              </a:spcBef>
              <a:spcAft>
                <a:spcPct val="0"/>
              </a:spcAft>
              <a:buClrTx/>
              <a:buSzTx/>
              <a:buFont typeface="Courier New" panose="02070309020205020404" pitchFamily="49" charset="0"/>
              <a:buChar char="o"/>
              <a:defRPr/>
            </a:pPr>
            <a:r>
              <a:rPr kumimoji="0" lang="nl-NL" sz="2400" b="0" i="0" u="none" strike="noStrike" kern="1200" cap="none" spc="0" normalizeH="0" baseline="0" noProof="0" dirty="0">
                <a:ln>
                  <a:noFill/>
                </a:ln>
                <a:solidFill>
                  <a:srgbClr val="2D4B9B"/>
                </a:solidFill>
                <a:effectLst/>
                <a:uLnTx/>
                <a:uFillTx/>
                <a:latin typeface="+mj-lt"/>
                <a:ea typeface="+mn-ea"/>
                <a:cs typeface="+mn-cs"/>
              </a:rPr>
              <a:t>Extra snelheidsremmers (nader te bepalen, versmallingen en/of drempels)</a:t>
            </a:r>
          </a:p>
          <a:p>
            <a:pPr marR="0" lvl="0" algn="l" defTabSz="914400" rtl="0" eaLnBrk="0" fontAlgn="base" latinLnBrk="0" hangingPunct="0">
              <a:lnSpc>
                <a:spcPct val="100000"/>
              </a:lnSpc>
              <a:spcBef>
                <a:spcPct val="20000"/>
              </a:spcBef>
              <a:spcAft>
                <a:spcPct val="0"/>
              </a:spcAft>
              <a:buClrTx/>
              <a:buSzTx/>
              <a:buFont typeface="Courier New" panose="02070309020205020404" pitchFamily="49" charset="0"/>
              <a:buChar char="o"/>
              <a:defRPr/>
            </a:pPr>
            <a:r>
              <a:rPr kumimoji="0" lang="nl-NL" sz="2400" b="0" i="0" u="none" strike="noStrike" kern="1200" cap="none" spc="0" normalizeH="0" baseline="0" noProof="0" dirty="0">
                <a:ln>
                  <a:noFill/>
                </a:ln>
                <a:solidFill>
                  <a:srgbClr val="2D4B9B"/>
                </a:solidFill>
                <a:effectLst/>
                <a:uLnTx/>
                <a:uFillTx/>
                <a:latin typeface="+mj-lt"/>
                <a:ea typeface="+mn-ea"/>
                <a:cs typeface="+mn-cs"/>
              </a:rPr>
              <a:t>In beginsel geen zebrapaden</a:t>
            </a:r>
          </a:p>
          <a:p>
            <a:pPr marR="0" lvl="0" algn="l" defTabSz="914400" rtl="0" eaLnBrk="0" fontAlgn="base" latinLnBrk="0" hangingPunct="0">
              <a:lnSpc>
                <a:spcPct val="100000"/>
              </a:lnSpc>
              <a:spcBef>
                <a:spcPct val="20000"/>
              </a:spcBef>
              <a:spcAft>
                <a:spcPct val="0"/>
              </a:spcAft>
              <a:buClrTx/>
              <a:buSzTx/>
              <a:buFont typeface="Courier New" panose="02070309020205020404" pitchFamily="49" charset="0"/>
              <a:buChar char="o"/>
              <a:defRPr/>
            </a:pPr>
            <a:r>
              <a:rPr kumimoji="0" lang="nl-NL" sz="2400" b="0" i="0" u="none" strike="noStrike" kern="1200" cap="none" spc="0" normalizeH="0" baseline="0" noProof="0" dirty="0">
                <a:ln>
                  <a:noFill/>
                </a:ln>
                <a:solidFill>
                  <a:srgbClr val="2D4B9B"/>
                </a:solidFill>
                <a:effectLst/>
                <a:uLnTx/>
                <a:uFillTx/>
                <a:latin typeface="+mj-lt"/>
                <a:ea typeface="+mn-ea"/>
                <a:cs typeface="+mn-cs"/>
              </a:rPr>
              <a:t>Behoud bomen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hasCustomPrompt="1"/>
          </p:nvPr>
        </p:nvSpPr>
        <p:spPr/>
        <p:txBody>
          <a:bodyPr vert="horz" wrap="square" lIns="91440" tIns="45720" rIns="91440" bIns="45720" numCol="1" anchor="ctr" anchorCtr="0" compatLnSpc="1">
            <a:normAutofit fontScale="90000"/>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nl-NL" altLang="nl-NL" sz="3600" b="1" i="0" u="none" strike="noStrike" kern="1200" cap="none" spc="0" normalizeH="0" baseline="0" noProof="0" dirty="0">
                <a:ln>
                  <a:noFill/>
                </a:ln>
                <a:solidFill>
                  <a:srgbClr val="2D4B9B"/>
                </a:solidFill>
                <a:effectLst/>
                <a:uLnTx/>
                <a:uFillTx/>
                <a:latin typeface="+mj-lt"/>
                <a:ea typeface="+mj-ea"/>
                <a:cs typeface="+mj-cs"/>
              </a:rPr>
              <a:t>Variant 2 </a:t>
            </a:r>
            <a:br>
              <a:rPr kumimoji="0" lang="nl-NL" altLang="nl-NL" sz="3600" b="1" i="0" u="none" strike="noStrike" kern="1200" cap="none" spc="0" normalizeH="0" baseline="0" noProof="0" dirty="0">
                <a:ln>
                  <a:noFill/>
                </a:ln>
                <a:solidFill>
                  <a:srgbClr val="2D4B9B"/>
                </a:solidFill>
                <a:effectLst/>
                <a:uLnTx/>
                <a:uFillTx/>
                <a:latin typeface="+mj-lt"/>
                <a:ea typeface="+mj-ea"/>
                <a:cs typeface="+mj-cs"/>
              </a:rPr>
            </a:br>
            <a:r>
              <a:rPr lang="nl-NL" altLang="nl-NL" dirty="0"/>
              <a:t>Impressie</a:t>
            </a:r>
            <a:r>
              <a:rPr kumimoji="0" lang="nl-NL" altLang="nl-NL" sz="3600" b="1" i="0" u="none" strike="noStrike" kern="1200" cap="none" spc="0" normalizeH="0" baseline="0" noProof="0" dirty="0">
                <a:ln>
                  <a:noFill/>
                </a:ln>
                <a:solidFill>
                  <a:srgbClr val="2D4B9B"/>
                </a:solidFill>
                <a:effectLst/>
                <a:uLnTx/>
                <a:uFillTx/>
                <a:latin typeface="+mj-lt"/>
                <a:ea typeface="+mj-ea"/>
                <a:cs typeface="+mj-cs"/>
              </a:rPr>
              <a:t> dwarsprofiel</a:t>
            </a:r>
          </a:p>
        </p:txBody>
      </p:sp>
      <p:pic>
        <p:nvPicPr>
          <p:cNvPr id="12" name="Tijdelijke aanduiding voor inhoud 11"/>
          <p:cNvPicPr>
            <a:picLocks noGrp="1" noChangeAspect="1"/>
          </p:cNvPicPr>
          <p:nvPr>
            <p:ph idx="1"/>
          </p:nvPr>
        </p:nvPicPr>
        <p:blipFill>
          <a:blip r:embed="rId2"/>
          <a:stretch>
            <a:fillRect/>
          </a:stretch>
        </p:blipFill>
        <p:spPr>
          <a:xfrm>
            <a:off x="1331640" y="1253415"/>
            <a:ext cx="6311265" cy="2779395"/>
          </a:xfrm>
          <a:prstGeom prst="rect">
            <a:avLst/>
          </a:prstGeom>
        </p:spPr>
      </p:pic>
      <p:pic>
        <p:nvPicPr>
          <p:cNvPr id="2" name="Afbeelding 1">
            <a:extLst>
              <a:ext uri="{FF2B5EF4-FFF2-40B4-BE49-F238E27FC236}">
                <a16:creationId xmlns:a16="http://schemas.microsoft.com/office/drawing/2014/main" id="{EC6056F4-307F-8EEC-3436-91D2DB1FE94C}"/>
              </a:ext>
            </a:extLst>
          </p:cNvPr>
          <p:cNvPicPr>
            <a:picLocks noChangeAspect="1"/>
          </p:cNvPicPr>
          <p:nvPr/>
        </p:nvPicPr>
        <p:blipFill>
          <a:blip r:embed="rId3"/>
          <a:stretch>
            <a:fillRect/>
          </a:stretch>
        </p:blipFill>
        <p:spPr>
          <a:xfrm>
            <a:off x="539552" y="4273520"/>
            <a:ext cx="1835055" cy="566977"/>
          </a:xfrm>
          <a:prstGeom prst="rect">
            <a:avLst/>
          </a:prstGeom>
        </p:spPr>
      </p:pic>
      <p:pic>
        <p:nvPicPr>
          <p:cNvPr id="3" name="Afbeelding 2">
            <a:extLst>
              <a:ext uri="{FF2B5EF4-FFF2-40B4-BE49-F238E27FC236}">
                <a16:creationId xmlns:a16="http://schemas.microsoft.com/office/drawing/2014/main" id="{42DC16E6-83D3-78D1-744F-FE76A4A03919}"/>
              </a:ext>
            </a:extLst>
          </p:cNvPr>
          <p:cNvPicPr>
            <a:picLocks noChangeAspect="1"/>
          </p:cNvPicPr>
          <p:nvPr/>
        </p:nvPicPr>
        <p:blipFill>
          <a:blip r:embed="rId4"/>
          <a:stretch>
            <a:fillRect/>
          </a:stretch>
        </p:blipFill>
        <p:spPr>
          <a:xfrm>
            <a:off x="2699792" y="4145492"/>
            <a:ext cx="823031" cy="82303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7A908E-D331-244E-B16A-189F62D09586}"/>
              </a:ext>
            </a:extLst>
          </p:cNvPr>
          <p:cNvSpPr>
            <a:spLocks noGrp="1"/>
          </p:cNvSpPr>
          <p:nvPr>
            <p:ph type="title"/>
          </p:nvPr>
        </p:nvSpPr>
        <p:spPr>
          <a:xfrm>
            <a:off x="827584" y="411510"/>
            <a:ext cx="8229600" cy="857250"/>
          </a:xfrm>
        </p:spPr>
        <p:txBody>
          <a:bodyPr>
            <a:normAutofit fontScale="90000"/>
          </a:bodyPr>
          <a:lstStyle/>
          <a:p>
            <a:r>
              <a:rPr lang="en-US" dirty="0" err="1"/>
              <a:t>Profiel</a:t>
            </a:r>
            <a:r>
              <a:rPr lang="en-US" dirty="0"/>
              <a:t> </a:t>
            </a:r>
            <a:r>
              <a:rPr lang="en-US" dirty="0" err="1"/>
              <a:t>wegvak</a:t>
            </a:r>
            <a:r>
              <a:rPr lang="en-US" dirty="0"/>
              <a:t> </a:t>
            </a:r>
            <a:br>
              <a:rPr lang="en-US" dirty="0"/>
            </a:br>
            <a:r>
              <a:rPr lang="en-US" dirty="0" err="1"/>
              <a:t>Sportparkweg</a:t>
            </a:r>
            <a:r>
              <a:rPr lang="en-US" dirty="0"/>
              <a:t> – Kon. Julianastraat</a:t>
            </a:r>
            <a:endParaRPr lang="nl-NL" dirty="0"/>
          </a:p>
        </p:txBody>
      </p:sp>
      <p:sp>
        <p:nvSpPr>
          <p:cNvPr id="3" name="Tijdelijke aanduiding voor inhoud 2">
            <a:extLst>
              <a:ext uri="{FF2B5EF4-FFF2-40B4-BE49-F238E27FC236}">
                <a16:creationId xmlns:a16="http://schemas.microsoft.com/office/drawing/2014/main" id="{0DCFEE28-F42A-07C8-208C-72CA5DD2C26E}"/>
              </a:ext>
            </a:extLst>
          </p:cNvPr>
          <p:cNvSpPr>
            <a:spLocks noGrp="1"/>
          </p:cNvSpPr>
          <p:nvPr>
            <p:ph idx="1"/>
          </p:nvPr>
        </p:nvSpPr>
        <p:spPr/>
        <p:txBody>
          <a:bodyPr>
            <a:normAutofit/>
          </a:bodyPr>
          <a:lstStyle/>
          <a:p>
            <a:r>
              <a:rPr lang="en-US" dirty="0"/>
              <a:t>Door </a:t>
            </a:r>
            <a:r>
              <a:rPr lang="en-US" dirty="0" err="1"/>
              <a:t>ander</a:t>
            </a:r>
            <a:r>
              <a:rPr lang="en-US" dirty="0"/>
              <a:t> </a:t>
            </a:r>
            <a:r>
              <a:rPr lang="en-US" dirty="0" err="1"/>
              <a:t>ontwerp</a:t>
            </a:r>
            <a:r>
              <a:rPr lang="en-US" dirty="0"/>
              <a:t> extra </a:t>
            </a:r>
            <a:r>
              <a:rPr lang="en-US" dirty="0" err="1"/>
              <a:t>attentieverhogend</a:t>
            </a:r>
            <a:endParaRPr lang="nl-NL" dirty="0"/>
          </a:p>
          <a:p>
            <a:r>
              <a:rPr lang="en-US" dirty="0" err="1"/>
              <a:t>Geen</a:t>
            </a:r>
            <a:r>
              <a:rPr lang="en-US" dirty="0"/>
              <a:t> </a:t>
            </a:r>
            <a:r>
              <a:rPr lang="en-US" dirty="0" err="1"/>
              <a:t>verschil</a:t>
            </a:r>
            <a:r>
              <a:rPr lang="en-US" dirty="0"/>
              <a:t> in </a:t>
            </a:r>
            <a:r>
              <a:rPr lang="en-US" dirty="0" err="1"/>
              <a:t>rijstroken</a:t>
            </a:r>
            <a:endParaRPr lang="en-US" dirty="0"/>
          </a:p>
          <a:p>
            <a:r>
              <a:rPr lang="en-US" dirty="0"/>
              <a:t>Minder contrast in </a:t>
            </a:r>
            <a:r>
              <a:rPr lang="en-US" dirty="0" err="1"/>
              <a:t>verharding</a:t>
            </a:r>
            <a:endParaRPr lang="en-US" dirty="0"/>
          </a:p>
          <a:p>
            <a:r>
              <a:rPr lang="en-US" dirty="0" err="1"/>
              <a:t>Wel</a:t>
            </a:r>
            <a:r>
              <a:rPr lang="en-US" dirty="0"/>
              <a:t> </a:t>
            </a:r>
            <a:r>
              <a:rPr lang="en-US" dirty="0" err="1"/>
              <a:t>duidelijke</a:t>
            </a:r>
            <a:r>
              <a:rPr lang="en-US" dirty="0"/>
              <a:t> </a:t>
            </a:r>
            <a:r>
              <a:rPr lang="en-US" dirty="0" err="1"/>
              <a:t>zijkant</a:t>
            </a:r>
            <a:r>
              <a:rPr lang="en-US" dirty="0"/>
              <a:t> </a:t>
            </a:r>
            <a:r>
              <a:rPr lang="en-US" dirty="0" err="1"/>
              <a:t>rijstrook</a:t>
            </a:r>
            <a:endParaRPr lang="en-US" dirty="0"/>
          </a:p>
          <a:p>
            <a:r>
              <a:rPr lang="en-US" dirty="0" err="1"/>
              <a:t>Veel</a:t>
            </a:r>
            <a:r>
              <a:rPr lang="en-US" dirty="0"/>
              <a:t> </a:t>
            </a:r>
            <a:r>
              <a:rPr lang="en-US" dirty="0" err="1"/>
              <a:t>parkeerbewegingen</a:t>
            </a:r>
            <a:endParaRPr lang="en-US" dirty="0"/>
          </a:p>
          <a:p>
            <a:r>
              <a:rPr lang="en-US" dirty="0" err="1"/>
              <a:t>Vrachtbewegingen</a:t>
            </a:r>
            <a:endParaRPr lang="en-US" dirty="0"/>
          </a:p>
        </p:txBody>
      </p:sp>
    </p:spTree>
    <p:extLst>
      <p:ext uri="{BB962C8B-B14F-4D97-AF65-F5344CB8AC3E}">
        <p14:creationId xmlns:p14="http://schemas.microsoft.com/office/powerpoint/2010/main" val="1977175328"/>
      </p:ext>
    </p:extLst>
  </p:cSld>
  <p:clrMapOvr>
    <a:masterClrMapping/>
  </p:clrMapOvr>
</p:sld>
</file>

<file path=ppt/theme/theme1.xml><?xml version="1.0" encoding="utf-8"?>
<a:theme xmlns:a="http://schemas.openxmlformats.org/drawingml/2006/main" name="120904-Powerpoint sjabloon blauw">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angepast 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Aangepast 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120904-Powerpoint sjabloon blauw</Template>
  <TotalTime>245</TotalTime>
  <Words>508</Words>
  <Application>Microsoft Office PowerPoint</Application>
  <PresentationFormat>Diavoorstelling (16:9)</PresentationFormat>
  <Paragraphs>84</Paragraphs>
  <Slides>16</Slides>
  <Notes>8</Notes>
  <HiddenSlides>0</HiddenSlides>
  <MMClips>0</MMClips>
  <ScaleCrop>false</ScaleCrop>
  <HeadingPairs>
    <vt:vector size="6" baseType="variant">
      <vt:variant>
        <vt:lpstr>Gebruikte lettertypen</vt:lpstr>
      </vt:variant>
      <vt:variant>
        <vt:i4>5</vt:i4>
      </vt:variant>
      <vt:variant>
        <vt:lpstr>Thema</vt:lpstr>
      </vt:variant>
      <vt:variant>
        <vt:i4>3</vt:i4>
      </vt:variant>
      <vt:variant>
        <vt:lpstr>Diatitels</vt:lpstr>
      </vt:variant>
      <vt:variant>
        <vt:i4>16</vt:i4>
      </vt:variant>
    </vt:vector>
  </HeadingPairs>
  <TitlesOfParts>
    <vt:vector size="24" baseType="lpstr">
      <vt:lpstr>Arial</vt:lpstr>
      <vt:lpstr>Calibri</vt:lpstr>
      <vt:lpstr>Courier New</vt:lpstr>
      <vt:lpstr>Times</vt:lpstr>
      <vt:lpstr>Wingdings</vt:lpstr>
      <vt:lpstr>120904-Powerpoint sjabloon blauw</vt:lpstr>
      <vt:lpstr>1_Aangepast ontwerp</vt:lpstr>
      <vt:lpstr>2_Aangepast ontwerp</vt:lpstr>
      <vt:lpstr>Veenweg - Kerkweg Verkennende studie</vt:lpstr>
      <vt:lpstr>Deze avond:</vt:lpstr>
      <vt:lpstr>Voorgeschiedenis</vt:lpstr>
      <vt:lpstr>Terugblik op de inloopbijeenkomst van juli</vt:lpstr>
      <vt:lpstr>Oplossingsrichtingen</vt:lpstr>
      <vt:lpstr>Variant 1  Impressie dwarsprofiel</vt:lpstr>
      <vt:lpstr>Oplossingsrichtingen</vt:lpstr>
      <vt:lpstr>Variant 2  Impressie dwarsprofiel</vt:lpstr>
      <vt:lpstr>Profiel wegvak  Sportparkweg – Kon. Julianastraat</vt:lpstr>
      <vt:lpstr>Variant Sportparkweg – Kon. Julianastraat Impressie dwarsprofiel</vt:lpstr>
      <vt:lpstr>Oplossingsrichtingen Impressie snelheidsremmers </vt:lpstr>
      <vt:lpstr>Oplossingsrichtingen Aandachtspunten</vt:lpstr>
      <vt:lpstr>Oplossingsrichtingen Wat doen we niet</vt:lpstr>
      <vt:lpstr>Vervolgstappen</vt:lpstr>
      <vt:lpstr>Vragen?</vt:lpstr>
      <vt:lpstr>In gesprek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Joost</dc:creator>
  <cp:lastModifiedBy>Jethro Rasing</cp:lastModifiedBy>
  <cp:revision>110</cp:revision>
  <dcterms:created xsi:type="dcterms:W3CDTF">2012-09-06T11:41:29Z</dcterms:created>
  <dcterms:modified xsi:type="dcterms:W3CDTF">2022-10-28T11:05:48Z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1033-11.2.0.8684</vt:lpwstr>
  </property>
</Properties>
</file>